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56" r:id="rId2"/>
    <p:sldId id="347" r:id="rId3"/>
    <p:sldId id="350" r:id="rId4"/>
    <p:sldId id="351" r:id="rId5"/>
    <p:sldId id="348" r:id="rId6"/>
  </p:sldIdLst>
  <p:sldSz cx="9144000" cy="6858000" type="screen4x3"/>
  <p:notesSz cx="6784975" cy="9856788"/>
  <p:custDataLst>
    <p:tags r:id="rId9"/>
  </p:custDataLst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851">
          <p15:clr>
            <a:srgbClr val="A4A3A4"/>
          </p15:clr>
        </p15:guide>
        <p15:guide id="2" orient="horz" pos="1027">
          <p15:clr>
            <a:srgbClr val="A4A3A4"/>
          </p15:clr>
        </p15:guide>
        <p15:guide id="3" orient="horz" pos="4087">
          <p15:clr>
            <a:srgbClr val="A4A3A4"/>
          </p15:clr>
        </p15:guide>
        <p15:guide id="4" orient="horz" pos="3968">
          <p15:clr>
            <a:srgbClr val="A4A3A4"/>
          </p15:clr>
        </p15:guide>
        <p15:guide id="5" orient="horz" pos="2454">
          <p15:clr>
            <a:srgbClr val="A4A3A4"/>
          </p15:clr>
        </p15:guide>
        <p15:guide id="6" orient="horz" pos="2560">
          <p15:clr>
            <a:srgbClr val="A4A3A4"/>
          </p15:clr>
        </p15:guide>
        <p15:guide id="7" orient="horz" pos="3490">
          <p15:clr>
            <a:srgbClr val="A4A3A4"/>
          </p15:clr>
        </p15:guide>
        <p15:guide id="8" pos="5647">
          <p15:clr>
            <a:srgbClr val="A4A3A4"/>
          </p15:clr>
        </p15:guide>
        <p15:guide id="9" pos="226">
          <p15:clr>
            <a:srgbClr val="A4A3A4"/>
          </p15:clr>
        </p15:guide>
        <p15:guide id="10" pos="3002">
          <p15:clr>
            <a:srgbClr val="A4A3A4"/>
          </p15:clr>
        </p15:guide>
        <p15:guide id="11" pos="288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105">
          <p15:clr>
            <a:srgbClr val="A4A3A4"/>
          </p15:clr>
        </p15:guide>
        <p15:guide id="2" pos="213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10000"/>
    <a:srgbClr val="C41230"/>
    <a:srgbClr val="E4E1E0"/>
    <a:srgbClr val="CAC4C1"/>
    <a:srgbClr val="000000"/>
    <a:srgbClr val="FEE8EB"/>
    <a:srgbClr val="E6E6E6"/>
    <a:srgbClr val="C8C8C8"/>
    <a:srgbClr val="61524E"/>
    <a:srgbClr val="63686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660B408-B3CF-4A94-85FC-2B1E0A45F4A2}" styleName="Dunkle Formatvorlage 2 - Akzent 1/Akz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184" autoAdjust="0"/>
    <p:restoredTop sz="95641" autoAdjust="0"/>
  </p:normalViewPr>
  <p:slideViewPr>
    <p:cSldViewPr snapToGrid="0" snapToObjects="1">
      <p:cViewPr>
        <p:scale>
          <a:sx n="120" d="100"/>
          <a:sy n="120" d="100"/>
        </p:scale>
        <p:origin x="-1062" y="-72"/>
      </p:cViewPr>
      <p:guideLst>
        <p:guide orient="horz" pos="851"/>
        <p:guide orient="horz" pos="1027"/>
        <p:guide orient="horz" pos="4087"/>
        <p:guide orient="horz" pos="3968"/>
        <p:guide orient="horz" pos="2454"/>
        <p:guide orient="horz" pos="2560"/>
        <p:guide orient="horz" pos="3490"/>
        <p:guide pos="5647"/>
        <p:guide pos="226"/>
        <p:guide pos="3002"/>
        <p:guide pos="2881"/>
      </p:guideLst>
    </p:cSldViewPr>
  </p:slideViewPr>
  <p:notesTextViewPr>
    <p:cViewPr>
      <p:scale>
        <a:sx n="125" d="100"/>
        <a:sy n="125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2022" y="-90"/>
      </p:cViewPr>
      <p:guideLst>
        <p:guide orient="horz" pos="3105"/>
        <p:guide pos="213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1" y="2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43250" y="2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/>
          <a:lstStyle>
            <a:lvl1pPr algn="r">
              <a:defRPr sz="1200"/>
            </a:lvl1pPr>
          </a:lstStyle>
          <a:p>
            <a:fld id="{2AEABED9-9766-4FC5-978D-804EE38E34DB}" type="datetimeFigureOut">
              <a:rPr lang="de-DE" smtClean="0"/>
              <a:pPr/>
              <a:t>08.12.2015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1" y="9362240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43250" y="9362240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 anchor="b"/>
          <a:lstStyle>
            <a:lvl1pPr algn="r">
              <a:defRPr sz="1200"/>
            </a:lvl1pPr>
          </a:lstStyle>
          <a:p>
            <a:fld id="{1A5DAD84-7994-46CA-9AAE-487EA6E8C0F2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7887674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3.png>
</file>

<file path=ppt/media/image4.pn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1" y="2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43250" y="2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/>
          <a:lstStyle>
            <a:lvl1pPr algn="r">
              <a:defRPr sz="1200"/>
            </a:lvl1pPr>
          </a:lstStyle>
          <a:p>
            <a:fld id="{3C0D45F3-9375-409D-AE4A-E104BDA083EA}" type="datetimeFigureOut">
              <a:rPr lang="de-DE" smtClean="0"/>
              <a:pPr/>
              <a:t>08.12.2015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28688" y="739775"/>
            <a:ext cx="4927600" cy="36957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89" tIns="47394" rIns="94789" bIns="47394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78498" y="4681975"/>
            <a:ext cx="5427980" cy="4435555"/>
          </a:xfrm>
          <a:prstGeom prst="rect">
            <a:avLst/>
          </a:prstGeom>
        </p:spPr>
        <p:txBody>
          <a:bodyPr vert="horz" lIns="94789" tIns="47394" rIns="94789" bIns="47394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1" y="9362240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43250" y="9362240"/>
            <a:ext cx="2940156" cy="492839"/>
          </a:xfrm>
          <a:prstGeom prst="rect">
            <a:avLst/>
          </a:prstGeom>
        </p:spPr>
        <p:txBody>
          <a:bodyPr vert="horz" lIns="94789" tIns="47394" rIns="94789" bIns="47394" rtlCol="0" anchor="b"/>
          <a:lstStyle>
            <a:lvl1pPr algn="r">
              <a:defRPr sz="1200"/>
            </a:lvl1pPr>
          </a:lstStyle>
          <a:p>
            <a:fld id="{3A4B5794-749C-4413-8075-879C73D7A51E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60225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8" Type="http://schemas.openxmlformats.org/officeDocument/2006/relationships/tags" Target="../tags/tag11.xml"/><Relationship Id="rId13" Type="http://schemas.openxmlformats.org/officeDocument/2006/relationships/oleObject" Target="../embeddings/oleObject2.bin"/><Relationship Id="rId3" Type="http://schemas.openxmlformats.org/officeDocument/2006/relationships/tags" Target="../tags/tag6.xml"/><Relationship Id="rId7" Type="http://schemas.openxmlformats.org/officeDocument/2006/relationships/tags" Target="../tags/tag10.xml"/><Relationship Id="rId12" Type="http://schemas.openxmlformats.org/officeDocument/2006/relationships/slideMaster" Target="../slideMasters/slideMaster1.xml"/><Relationship Id="rId2" Type="http://schemas.openxmlformats.org/officeDocument/2006/relationships/tags" Target="../tags/tag5.xml"/><Relationship Id="rId1" Type="http://schemas.openxmlformats.org/officeDocument/2006/relationships/vmlDrawing" Target="../drawings/vmlDrawing2.vml"/><Relationship Id="rId6" Type="http://schemas.openxmlformats.org/officeDocument/2006/relationships/tags" Target="../tags/tag9.xml"/><Relationship Id="rId11" Type="http://schemas.openxmlformats.org/officeDocument/2006/relationships/tags" Target="../tags/tag14.xml"/><Relationship Id="rId5" Type="http://schemas.openxmlformats.org/officeDocument/2006/relationships/tags" Target="../tags/tag8.xml"/><Relationship Id="rId15" Type="http://schemas.openxmlformats.org/officeDocument/2006/relationships/image" Target="../media/image3.png"/><Relationship Id="rId10" Type="http://schemas.openxmlformats.org/officeDocument/2006/relationships/tags" Target="../tags/tag13.xml"/><Relationship Id="rId4" Type="http://schemas.openxmlformats.org/officeDocument/2006/relationships/tags" Target="../tags/tag7.xml"/><Relationship Id="rId9" Type="http://schemas.openxmlformats.org/officeDocument/2006/relationships/tags" Target="../tags/tag12.xml"/><Relationship Id="rId14" Type="http://schemas.openxmlformats.org/officeDocument/2006/relationships/image" Target="../media/image2.emf"/></Relationships>
</file>

<file path=ppt/slideLayouts/_rels/slideLayout2.xml.rels><?xml version="1.0" encoding="UTF-8" standalone="yes"?>
<Relationships xmlns="http://schemas.openxmlformats.org/package/2006/relationships"><Relationship Id="rId8" Type="http://schemas.openxmlformats.org/officeDocument/2006/relationships/tags" Target="../tags/tag21.xml"/><Relationship Id="rId13" Type="http://schemas.openxmlformats.org/officeDocument/2006/relationships/tags" Target="../tags/tag26.xml"/><Relationship Id="rId3" Type="http://schemas.openxmlformats.org/officeDocument/2006/relationships/tags" Target="../tags/tag16.xml"/><Relationship Id="rId7" Type="http://schemas.openxmlformats.org/officeDocument/2006/relationships/tags" Target="../tags/tag20.xml"/><Relationship Id="rId12" Type="http://schemas.openxmlformats.org/officeDocument/2006/relationships/tags" Target="../tags/tag25.xml"/><Relationship Id="rId17" Type="http://schemas.openxmlformats.org/officeDocument/2006/relationships/image" Target="../media/image4.png"/><Relationship Id="rId2" Type="http://schemas.openxmlformats.org/officeDocument/2006/relationships/tags" Target="../tags/tag15.xml"/><Relationship Id="rId16" Type="http://schemas.openxmlformats.org/officeDocument/2006/relationships/image" Target="../media/image1.emf"/><Relationship Id="rId1" Type="http://schemas.openxmlformats.org/officeDocument/2006/relationships/vmlDrawing" Target="../drawings/vmlDrawing3.vml"/><Relationship Id="rId6" Type="http://schemas.openxmlformats.org/officeDocument/2006/relationships/tags" Target="../tags/tag19.xml"/><Relationship Id="rId11" Type="http://schemas.openxmlformats.org/officeDocument/2006/relationships/tags" Target="../tags/tag24.xml"/><Relationship Id="rId5" Type="http://schemas.openxmlformats.org/officeDocument/2006/relationships/tags" Target="../tags/tag18.xml"/><Relationship Id="rId15" Type="http://schemas.openxmlformats.org/officeDocument/2006/relationships/oleObject" Target="../embeddings/oleObject3.bin"/><Relationship Id="rId10" Type="http://schemas.openxmlformats.org/officeDocument/2006/relationships/tags" Target="../tags/tag23.xml"/><Relationship Id="rId4" Type="http://schemas.openxmlformats.org/officeDocument/2006/relationships/tags" Target="../tags/tag17.xml"/><Relationship Id="rId9" Type="http://schemas.openxmlformats.org/officeDocument/2006/relationships/tags" Target="../tags/tag22.xml"/><Relationship Id="rId14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8" Type="http://schemas.openxmlformats.org/officeDocument/2006/relationships/tags" Target="../tags/tag33.xml"/><Relationship Id="rId13" Type="http://schemas.openxmlformats.org/officeDocument/2006/relationships/tags" Target="../tags/tag38.xml"/><Relationship Id="rId3" Type="http://schemas.openxmlformats.org/officeDocument/2006/relationships/tags" Target="../tags/tag28.xml"/><Relationship Id="rId7" Type="http://schemas.openxmlformats.org/officeDocument/2006/relationships/tags" Target="../tags/tag32.xml"/><Relationship Id="rId12" Type="http://schemas.openxmlformats.org/officeDocument/2006/relationships/tags" Target="../tags/tag37.xml"/><Relationship Id="rId17" Type="http://schemas.openxmlformats.org/officeDocument/2006/relationships/image" Target="../media/image4.png"/><Relationship Id="rId2" Type="http://schemas.openxmlformats.org/officeDocument/2006/relationships/tags" Target="../tags/tag27.xml"/><Relationship Id="rId16" Type="http://schemas.openxmlformats.org/officeDocument/2006/relationships/image" Target="../media/image1.emf"/><Relationship Id="rId1" Type="http://schemas.openxmlformats.org/officeDocument/2006/relationships/vmlDrawing" Target="../drawings/vmlDrawing4.vml"/><Relationship Id="rId6" Type="http://schemas.openxmlformats.org/officeDocument/2006/relationships/tags" Target="../tags/tag31.xml"/><Relationship Id="rId11" Type="http://schemas.openxmlformats.org/officeDocument/2006/relationships/tags" Target="../tags/tag36.xml"/><Relationship Id="rId5" Type="http://schemas.openxmlformats.org/officeDocument/2006/relationships/tags" Target="../tags/tag30.xml"/><Relationship Id="rId15" Type="http://schemas.openxmlformats.org/officeDocument/2006/relationships/oleObject" Target="../embeddings/oleObject4.bin"/><Relationship Id="rId10" Type="http://schemas.openxmlformats.org/officeDocument/2006/relationships/tags" Target="../tags/tag35.xml"/><Relationship Id="rId4" Type="http://schemas.openxmlformats.org/officeDocument/2006/relationships/tags" Target="../tags/tag29.xml"/><Relationship Id="rId9" Type="http://schemas.openxmlformats.org/officeDocument/2006/relationships/tags" Target="../tags/tag34.xml"/><Relationship Id="rId14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8" Type="http://schemas.openxmlformats.org/officeDocument/2006/relationships/tags" Target="../tags/tag45.xml"/><Relationship Id="rId13" Type="http://schemas.openxmlformats.org/officeDocument/2006/relationships/slideMaster" Target="../slideMasters/slideMaster1.xml"/><Relationship Id="rId3" Type="http://schemas.openxmlformats.org/officeDocument/2006/relationships/tags" Target="../tags/tag40.xml"/><Relationship Id="rId7" Type="http://schemas.openxmlformats.org/officeDocument/2006/relationships/tags" Target="../tags/tag44.xml"/><Relationship Id="rId12" Type="http://schemas.openxmlformats.org/officeDocument/2006/relationships/tags" Target="../tags/tag49.xml"/><Relationship Id="rId2" Type="http://schemas.openxmlformats.org/officeDocument/2006/relationships/tags" Target="../tags/tag39.xml"/><Relationship Id="rId16" Type="http://schemas.openxmlformats.org/officeDocument/2006/relationships/image" Target="../media/image4.png"/><Relationship Id="rId1" Type="http://schemas.openxmlformats.org/officeDocument/2006/relationships/vmlDrawing" Target="../drawings/vmlDrawing5.vml"/><Relationship Id="rId6" Type="http://schemas.openxmlformats.org/officeDocument/2006/relationships/tags" Target="../tags/tag43.xml"/><Relationship Id="rId11" Type="http://schemas.openxmlformats.org/officeDocument/2006/relationships/tags" Target="../tags/tag48.xml"/><Relationship Id="rId5" Type="http://schemas.openxmlformats.org/officeDocument/2006/relationships/tags" Target="../tags/tag42.xml"/><Relationship Id="rId15" Type="http://schemas.openxmlformats.org/officeDocument/2006/relationships/image" Target="../media/image1.emf"/><Relationship Id="rId10" Type="http://schemas.openxmlformats.org/officeDocument/2006/relationships/tags" Target="../tags/tag47.xml"/><Relationship Id="rId4" Type="http://schemas.openxmlformats.org/officeDocument/2006/relationships/tags" Target="../tags/tag41.xml"/><Relationship Id="rId9" Type="http://schemas.openxmlformats.org/officeDocument/2006/relationships/tags" Target="../tags/tag46.xml"/><Relationship Id="rId14" Type="http://schemas.openxmlformats.org/officeDocument/2006/relationships/oleObject" Target="../embeddings/oleObject5.bin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56.xml"/><Relationship Id="rId13" Type="http://schemas.openxmlformats.org/officeDocument/2006/relationships/slideMaster" Target="../slideMasters/slideMaster1.xml"/><Relationship Id="rId3" Type="http://schemas.openxmlformats.org/officeDocument/2006/relationships/tags" Target="../tags/tag51.xml"/><Relationship Id="rId7" Type="http://schemas.openxmlformats.org/officeDocument/2006/relationships/tags" Target="../tags/tag55.xml"/><Relationship Id="rId12" Type="http://schemas.openxmlformats.org/officeDocument/2006/relationships/tags" Target="../tags/tag60.xml"/><Relationship Id="rId2" Type="http://schemas.openxmlformats.org/officeDocument/2006/relationships/tags" Target="../tags/tag50.xml"/><Relationship Id="rId16" Type="http://schemas.openxmlformats.org/officeDocument/2006/relationships/image" Target="../media/image4.png"/><Relationship Id="rId1" Type="http://schemas.openxmlformats.org/officeDocument/2006/relationships/vmlDrawing" Target="../drawings/vmlDrawing6.vml"/><Relationship Id="rId6" Type="http://schemas.openxmlformats.org/officeDocument/2006/relationships/tags" Target="../tags/tag54.xml"/><Relationship Id="rId11" Type="http://schemas.openxmlformats.org/officeDocument/2006/relationships/tags" Target="../tags/tag59.xml"/><Relationship Id="rId5" Type="http://schemas.openxmlformats.org/officeDocument/2006/relationships/tags" Target="../tags/tag53.xml"/><Relationship Id="rId15" Type="http://schemas.openxmlformats.org/officeDocument/2006/relationships/image" Target="../media/image1.emf"/><Relationship Id="rId10" Type="http://schemas.openxmlformats.org/officeDocument/2006/relationships/tags" Target="../tags/tag58.xml"/><Relationship Id="rId4" Type="http://schemas.openxmlformats.org/officeDocument/2006/relationships/tags" Target="../tags/tag52.xml"/><Relationship Id="rId9" Type="http://schemas.openxmlformats.org/officeDocument/2006/relationships/tags" Target="../tags/tag57.xml"/><Relationship Id="rId14" Type="http://schemas.openxmlformats.org/officeDocument/2006/relationships/oleObject" Target="../embeddings/oleObject6.bin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53810220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436" name="think-cell Slide" r:id="rId13" imgW="360" imgH="360" progId="">
                  <p:embed/>
                </p:oleObj>
              </mc:Choice>
              <mc:Fallback>
                <p:oleObj name="think-cell Slide" r:id="rId13" imgW="360" imgH="360" progId="">
                  <p:embed/>
                  <p:pic>
                    <p:nvPicPr>
                      <p:cNvPr id="0" name="Picture 78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 hasCustomPrompt="1"/>
            <p:custDataLst>
              <p:tags r:id="rId3"/>
            </p:custDataLst>
          </p:nvPr>
        </p:nvSpPr>
        <p:spPr>
          <a:xfrm>
            <a:off x="358775" y="3045639"/>
            <a:ext cx="8605838" cy="1107996"/>
          </a:xfrm>
        </p:spPr>
        <p:txBody>
          <a:bodyPr anchor="t"/>
          <a:lstStyle>
            <a:lvl1pPr>
              <a:defRPr sz="3600" b="1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dirty="0" smtClean="0"/>
              <a:t>Titelmasterformat durch </a:t>
            </a:r>
            <a:br>
              <a:rPr lang="de-DE" dirty="0" smtClean="0"/>
            </a:br>
            <a:r>
              <a:rPr lang="de-DE" dirty="0" smtClean="0"/>
              <a:t>Klicken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  <p:custDataLst>
              <p:tags r:id="rId4"/>
            </p:custDataLst>
          </p:nvPr>
        </p:nvSpPr>
        <p:spPr>
          <a:xfrm>
            <a:off x="358775" y="4324350"/>
            <a:ext cx="8605837" cy="276999"/>
          </a:xfrm>
        </p:spPr>
        <p:txBody>
          <a:bodyPr/>
          <a:lstStyle>
            <a:lvl1pPr marL="0" indent="0" algn="l">
              <a:buNone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dirty="0" smtClean="0"/>
              <a:t>Formatvorlage des Untertitelmasters durch Klicken bearbeiten</a:t>
            </a:r>
            <a:endParaRPr lang="de-DE" dirty="0"/>
          </a:p>
        </p:txBody>
      </p:sp>
      <p:sp>
        <p:nvSpPr>
          <p:cNvPr id="8" name="Rechteck 7"/>
          <p:cNvSpPr/>
          <p:nvPr userDrawn="1">
            <p:custDataLst>
              <p:tags r:id="rId5"/>
            </p:custDataLst>
          </p:nvPr>
        </p:nvSpPr>
        <p:spPr>
          <a:xfrm>
            <a:off x="0" y="0"/>
            <a:ext cx="9144000" cy="116632"/>
          </a:xfrm>
          <a:prstGeom prst="rect">
            <a:avLst/>
          </a:prstGeom>
          <a:solidFill>
            <a:schemeClr val="tx2"/>
          </a:solidFill>
          <a:ln w="25400" cap="flat" cmpd="sng" algn="ctr">
            <a:noFill/>
            <a:prstDash val="solid"/>
          </a:ln>
          <a:effectLst/>
          <a:ex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5" name="Textplatzhalter 14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365105" y="6033314"/>
            <a:ext cx="8599442" cy="276999"/>
          </a:xfrm>
        </p:spPr>
        <p:txBody>
          <a:bodyPr anchor="b"/>
          <a:lstStyle>
            <a:lvl1pPr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>
              <a:defRPr sz="16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600">
                <a:solidFill>
                  <a:schemeClr val="tx2"/>
                </a:solidFill>
              </a:defRPr>
            </a:lvl4pPr>
            <a:lvl5pPr>
              <a:defRPr sz="1600">
                <a:solidFill>
                  <a:schemeClr val="tx2"/>
                </a:solidFill>
              </a:defRPr>
            </a:lvl5pPr>
          </a:lstStyle>
          <a:p>
            <a:pPr lvl="0"/>
            <a:r>
              <a:rPr lang="de-DE" dirty="0" smtClean="0"/>
              <a:t>Textmasterformate durch Klicken bearbeiten</a:t>
            </a:r>
          </a:p>
        </p:txBody>
      </p:sp>
      <p:sp>
        <p:nvSpPr>
          <p:cNvPr id="11" name="Rechteck 10"/>
          <p:cNvSpPr/>
          <p:nvPr userDrawn="1">
            <p:custDataLst>
              <p:tags r:id="rId7"/>
            </p:custDataLst>
          </p:nvPr>
        </p:nvSpPr>
        <p:spPr>
          <a:xfrm>
            <a:off x="0" y="908720"/>
            <a:ext cx="9144000" cy="1433513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Rechteck 11"/>
          <p:cNvSpPr/>
          <p:nvPr userDrawn="1">
            <p:custDataLst>
              <p:tags r:id="rId8"/>
            </p:custDataLst>
          </p:nvPr>
        </p:nvSpPr>
        <p:spPr>
          <a:xfrm>
            <a:off x="1" y="908720"/>
            <a:ext cx="3800474" cy="143351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pic>
        <p:nvPicPr>
          <p:cNvPr id="6" name="Grafik 5"/>
          <p:cNvPicPr>
            <a:picLocks noChangeAspect="1"/>
          </p:cNvPicPr>
          <p:nvPr userDrawn="1">
            <p:custDataLst>
              <p:tags r:id="rId9"/>
            </p:custDataLst>
          </p:nvPr>
        </p:nvPicPr>
        <p:blipFill>
          <a:blip r:embed="rId1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8775" y="1234593"/>
            <a:ext cx="2641990" cy="781766"/>
          </a:xfrm>
          <a:prstGeom prst="rect">
            <a:avLst/>
          </a:prstGeom>
        </p:spPr>
      </p:pic>
      <p:sp>
        <p:nvSpPr>
          <p:cNvPr id="9" name="Rechteck 8"/>
          <p:cNvSpPr/>
          <p:nvPr userDrawn="1">
            <p:custDataLst>
              <p:tags r:id="rId10"/>
            </p:custDataLst>
          </p:nvPr>
        </p:nvSpPr>
        <p:spPr>
          <a:xfrm>
            <a:off x="0" y="6648450"/>
            <a:ext cx="9144000" cy="209550"/>
          </a:xfrm>
          <a:prstGeom prst="rect">
            <a:avLst/>
          </a:prstGeom>
          <a:solidFill>
            <a:srgbClr val="E6E6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6" name="Textfeld 15"/>
          <p:cNvSpPr txBox="1"/>
          <p:nvPr userDrawn="1">
            <p:custDataLst>
              <p:tags r:id="rId11"/>
            </p:custDataLst>
          </p:nvPr>
        </p:nvSpPr>
        <p:spPr>
          <a:xfrm>
            <a:off x="365105" y="6676281"/>
            <a:ext cx="21239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smtClean="0">
                <a:solidFill>
                  <a:schemeClr val="tx1"/>
                </a:solidFill>
              </a:rPr>
              <a:t>© Springer Fachmedien München GmbH</a:t>
            </a:r>
            <a:endParaRPr lang="de-DE" sz="1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491346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Objekt 20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606009343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211" name="think-cell Slide" r:id="rId15" imgW="270" imgH="270" progId="">
                  <p:embed/>
                </p:oleObj>
              </mc:Choice>
              <mc:Fallback>
                <p:oleObj name="think-cell Slide" r:id="rId15" imgW="270" imgH="270" progId="">
                  <p:embed/>
                  <p:pic>
                    <p:nvPicPr>
                      <p:cNvPr id="0" name="Picture 9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5" name="Rechteck 14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9144000" cy="116632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7" name="Rechteck 16"/>
          <p:cNvSpPr/>
          <p:nvPr userDrawn="1">
            <p:custDataLst>
              <p:tags r:id="rId4"/>
            </p:custDataLst>
          </p:nvPr>
        </p:nvSpPr>
        <p:spPr>
          <a:xfrm>
            <a:off x="0" y="6648450"/>
            <a:ext cx="9144000" cy="209550"/>
          </a:xfrm>
          <a:prstGeom prst="rect">
            <a:avLst/>
          </a:prstGeom>
          <a:solidFill>
            <a:srgbClr val="E6E6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8" name="Rechteck 17"/>
          <p:cNvSpPr/>
          <p:nvPr userDrawn="1">
            <p:custDataLst>
              <p:tags r:id="rId5"/>
            </p:custDataLst>
          </p:nvPr>
        </p:nvSpPr>
        <p:spPr>
          <a:xfrm>
            <a:off x="0" y="908720"/>
            <a:ext cx="9144000" cy="12950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20" name="Gerade Verbindung 19"/>
          <p:cNvCxnSpPr/>
          <p:nvPr userDrawn="1">
            <p:custDataLst>
              <p:tags r:id="rId6"/>
            </p:custDataLst>
          </p:nvPr>
        </p:nvCxnSpPr>
        <p:spPr>
          <a:xfrm flipH="1">
            <a:off x="0" y="908720"/>
            <a:ext cx="9144000" cy="0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el 1"/>
          <p:cNvSpPr>
            <a:spLocks noGrp="1"/>
          </p:cNvSpPr>
          <p:nvPr userDrawn="1">
            <p:ph type="title"/>
            <p:custDataLst>
              <p:tags r:id="rId7"/>
            </p:custDataLst>
          </p:nvPr>
        </p:nvSpPr>
        <p:spPr>
          <a:xfrm>
            <a:off x="358776" y="333875"/>
            <a:ext cx="6918324" cy="338554"/>
          </a:xfrm>
        </p:spPr>
        <p:txBody>
          <a:bodyPr/>
          <a:lstStyle>
            <a:lvl1pPr>
              <a:defRPr sz="2200">
                <a:solidFill>
                  <a:schemeClr val="tx2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22" name="Textfeld 21"/>
          <p:cNvSpPr txBox="1"/>
          <p:nvPr userDrawn="1">
            <p:custDataLst>
              <p:tags r:id="rId8"/>
            </p:custDataLst>
          </p:nvPr>
        </p:nvSpPr>
        <p:spPr>
          <a:xfrm>
            <a:off x="358775" y="6676281"/>
            <a:ext cx="21239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smtClean="0">
                <a:solidFill>
                  <a:schemeClr val="tx1"/>
                </a:solidFill>
              </a:rPr>
              <a:t>© Springer Fachmedien München GmbH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5" name="Inhaltsplatzhalter 2"/>
          <p:cNvSpPr>
            <a:spLocks noGrp="1"/>
          </p:cNvSpPr>
          <p:nvPr userDrawn="1">
            <p:ph idx="1"/>
            <p:custDataLst>
              <p:tags r:id="rId9"/>
            </p:custDataLst>
          </p:nvPr>
        </p:nvSpPr>
        <p:spPr>
          <a:xfrm>
            <a:off x="358775" y="1196975"/>
            <a:ext cx="8605838" cy="307777"/>
          </a:xfr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sz="2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de-DE" dirty="0" smtClean="0"/>
              <a:t>Textmasterformate durch Klicken bearbeiten</a:t>
            </a:r>
          </a:p>
        </p:txBody>
      </p:sp>
      <p:sp>
        <p:nvSpPr>
          <p:cNvPr id="27" name="Textplatzhalter 26"/>
          <p:cNvSpPr>
            <a:spLocks noGrp="1"/>
          </p:cNvSpPr>
          <p:nvPr userDrawn="1">
            <p:ph type="body" sz="quarter" idx="15"/>
            <p:custDataLst>
              <p:tags r:id="rId10"/>
            </p:custDataLst>
          </p:nvPr>
        </p:nvSpPr>
        <p:spPr>
          <a:xfrm>
            <a:off x="358775" y="1630363"/>
            <a:ext cx="8605838" cy="1606594"/>
          </a:xfrm>
        </p:spPr>
        <p:txBody>
          <a:bodyPr/>
          <a:lstStyle>
            <a:lvl1pPr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180975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361950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542925" indent="-171450">
              <a:buClr>
                <a:schemeClr val="tx2"/>
              </a:buClr>
              <a:buFont typeface="Wingdings" pitchFamily="2" charset="2"/>
              <a:buChar char="§"/>
              <a:defRPr sz="1800"/>
            </a:lvl4pPr>
            <a:lvl5pPr marL="723900" indent="-180975">
              <a:buClr>
                <a:schemeClr val="tx2"/>
              </a:buClr>
              <a:buFont typeface="Wingdings" pitchFamily="2" charset="2"/>
              <a:buChar char="§"/>
              <a:defRPr sz="1800"/>
            </a:lvl5pPr>
          </a:lstStyle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</a:p>
        </p:txBody>
      </p:sp>
      <p:sp>
        <p:nvSpPr>
          <p:cNvPr id="28" name="Rectangle 11"/>
          <p:cNvSpPr>
            <a:spLocks noChangeArrowheads="1"/>
          </p:cNvSpPr>
          <p:nvPr userDrawn="1">
            <p:custDataLst>
              <p:tags r:id="rId11"/>
            </p:custDataLst>
          </p:nvPr>
        </p:nvSpPr>
        <p:spPr bwMode="gray">
          <a:xfrm>
            <a:off x="8717751" y="6680129"/>
            <a:ext cx="246862" cy="153888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algn="r">
              <a:spcAft>
                <a:spcPct val="0"/>
              </a:spcAft>
              <a:buClrTx/>
              <a:buFontTx/>
              <a:buNone/>
            </a:pPr>
            <a:fld id="{912CBAA5-889D-47C3-9922-5E9C38377C61}" type="slidenum">
              <a:rPr lang="de-DE" sz="1000" smtClean="0">
                <a:solidFill>
                  <a:schemeClr val="tx1"/>
                </a:solidFill>
              </a:rPr>
              <a:pPr algn="r">
                <a:spcAft>
                  <a:spcPct val="0"/>
                </a:spcAft>
                <a:buClrTx/>
                <a:buFontTx/>
                <a:buNone/>
              </a:pPr>
              <a:t>‹Nr.›</a:t>
            </a:fld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3" name="Textfeld 22"/>
          <p:cNvSpPr txBox="1"/>
          <p:nvPr userDrawn="1">
            <p:custDataLst>
              <p:tags r:id="rId12"/>
            </p:custDataLst>
          </p:nvPr>
        </p:nvSpPr>
        <p:spPr>
          <a:xfrm>
            <a:off x="4443764" y="6676281"/>
            <a:ext cx="56586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err="1" smtClean="0">
                <a:solidFill>
                  <a:schemeClr val="tx1"/>
                </a:solidFill>
              </a:rPr>
              <a:t>Lernfeld</a:t>
            </a:r>
            <a:r>
              <a:rPr lang="de-DE" sz="1000" dirty="0" smtClean="0">
                <a:solidFill>
                  <a:schemeClr val="tx1"/>
                </a:solidFill>
              </a:rPr>
              <a:t> 5</a:t>
            </a:r>
            <a:endParaRPr lang="de-DE" sz="1000" dirty="0">
              <a:solidFill>
                <a:schemeClr val="tx1"/>
              </a:solidFill>
            </a:endParaRPr>
          </a:p>
        </p:txBody>
      </p:sp>
      <p:pic>
        <p:nvPicPr>
          <p:cNvPr id="24" name="Grafik 23"/>
          <p:cNvPicPr>
            <a:picLocks noChangeAspect="1"/>
          </p:cNvPicPr>
          <p:nvPr userDrawn="1">
            <p:custDataLst>
              <p:tags r:id="rId13"/>
            </p:custDataLst>
          </p:nvPr>
        </p:nvPicPr>
        <p:blipFill>
          <a:blip r:embed="rId1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33072" y="302554"/>
            <a:ext cx="1420222" cy="4202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089215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Textblöck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Objekt 20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219378559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549" name="think-cell Slide" r:id="rId15" imgW="270" imgH="270" progId="">
                  <p:embed/>
                </p:oleObj>
              </mc:Choice>
              <mc:Fallback>
                <p:oleObj name="think-cell Slide" r:id="rId15" imgW="270" imgH="270" progId="">
                  <p:embed/>
                  <p:pic>
                    <p:nvPicPr>
                      <p:cNvPr id="0" name="Picture 2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5" name="Rechteck 14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9144000" cy="116632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7" name="Rechteck 16"/>
          <p:cNvSpPr/>
          <p:nvPr userDrawn="1">
            <p:custDataLst>
              <p:tags r:id="rId4"/>
            </p:custDataLst>
          </p:nvPr>
        </p:nvSpPr>
        <p:spPr>
          <a:xfrm>
            <a:off x="0" y="6648450"/>
            <a:ext cx="9144000" cy="209550"/>
          </a:xfrm>
          <a:prstGeom prst="rect">
            <a:avLst/>
          </a:prstGeom>
          <a:solidFill>
            <a:srgbClr val="E6E6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8" name="Rechteck 17"/>
          <p:cNvSpPr/>
          <p:nvPr userDrawn="1">
            <p:custDataLst>
              <p:tags r:id="rId5"/>
            </p:custDataLst>
          </p:nvPr>
        </p:nvSpPr>
        <p:spPr>
          <a:xfrm>
            <a:off x="0" y="908720"/>
            <a:ext cx="9144000" cy="12950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20" name="Gerade Verbindung 19"/>
          <p:cNvCxnSpPr/>
          <p:nvPr userDrawn="1">
            <p:custDataLst>
              <p:tags r:id="rId6"/>
            </p:custDataLst>
          </p:nvPr>
        </p:nvCxnSpPr>
        <p:spPr>
          <a:xfrm flipH="1">
            <a:off x="0" y="908720"/>
            <a:ext cx="9144000" cy="0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el 1"/>
          <p:cNvSpPr>
            <a:spLocks noGrp="1"/>
          </p:cNvSpPr>
          <p:nvPr userDrawn="1">
            <p:ph type="title"/>
            <p:custDataLst>
              <p:tags r:id="rId7"/>
            </p:custDataLst>
          </p:nvPr>
        </p:nvSpPr>
        <p:spPr>
          <a:xfrm>
            <a:off x="358776" y="333875"/>
            <a:ext cx="6918324" cy="338554"/>
          </a:xfrm>
        </p:spPr>
        <p:txBody>
          <a:bodyPr/>
          <a:lstStyle>
            <a:lvl1pPr>
              <a:defRPr sz="2200">
                <a:solidFill>
                  <a:schemeClr val="tx2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22" name="Textfeld 21"/>
          <p:cNvSpPr txBox="1"/>
          <p:nvPr userDrawn="1">
            <p:custDataLst>
              <p:tags r:id="rId8"/>
            </p:custDataLst>
          </p:nvPr>
        </p:nvSpPr>
        <p:spPr>
          <a:xfrm>
            <a:off x="358775" y="6676281"/>
            <a:ext cx="21239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smtClean="0">
                <a:solidFill>
                  <a:schemeClr val="tx1"/>
                </a:solidFill>
              </a:rPr>
              <a:t>© Springer Fachmedien München GmbH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5" name="Inhaltsplatzhalter 2"/>
          <p:cNvSpPr>
            <a:spLocks noGrp="1"/>
          </p:cNvSpPr>
          <p:nvPr userDrawn="1">
            <p:ph idx="1"/>
            <p:custDataLst>
              <p:tags r:id="rId9"/>
            </p:custDataLst>
          </p:nvPr>
        </p:nvSpPr>
        <p:spPr>
          <a:xfrm>
            <a:off x="358775" y="1196975"/>
            <a:ext cx="8605838" cy="307777"/>
          </a:xfr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sz="2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de-DE" dirty="0" smtClean="0"/>
              <a:t>Textmasterformate durch Klicken bearbeiten</a:t>
            </a:r>
          </a:p>
        </p:txBody>
      </p:sp>
      <p:sp>
        <p:nvSpPr>
          <p:cNvPr id="27" name="Textplatzhalter 26"/>
          <p:cNvSpPr>
            <a:spLocks noGrp="1"/>
          </p:cNvSpPr>
          <p:nvPr userDrawn="1">
            <p:ph type="body" sz="quarter" idx="15"/>
          </p:nvPr>
        </p:nvSpPr>
        <p:spPr>
          <a:xfrm>
            <a:off x="358775" y="1630363"/>
            <a:ext cx="4214813" cy="1551194"/>
          </a:xfrm>
        </p:spPr>
        <p:txBody>
          <a:bodyPr/>
          <a:lstStyle>
            <a:lvl1pPr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180975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361950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542925" indent="-171450">
              <a:buClr>
                <a:schemeClr val="tx2"/>
              </a:buClr>
              <a:buFont typeface="Wingdings" pitchFamily="2" charset="2"/>
              <a:buChar char="§"/>
              <a:defRPr sz="1800"/>
            </a:lvl4pPr>
            <a:lvl5pPr marL="2114550" indent="-285750">
              <a:buClr>
                <a:srgbClr val="63686B"/>
              </a:buClr>
              <a:buFont typeface="Arial" pitchFamily="34" charset="0"/>
              <a:buChar char="•"/>
              <a:defRPr sz="1600"/>
            </a:lvl5pPr>
          </a:lstStyle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</p:txBody>
      </p:sp>
      <p:sp>
        <p:nvSpPr>
          <p:cNvPr id="28" name="Rectangle 11"/>
          <p:cNvSpPr>
            <a:spLocks noChangeArrowheads="1"/>
          </p:cNvSpPr>
          <p:nvPr userDrawn="1">
            <p:custDataLst>
              <p:tags r:id="rId10"/>
            </p:custDataLst>
          </p:nvPr>
        </p:nvSpPr>
        <p:spPr bwMode="gray">
          <a:xfrm>
            <a:off x="8717751" y="6680129"/>
            <a:ext cx="246862" cy="153888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algn="r">
              <a:spcAft>
                <a:spcPct val="0"/>
              </a:spcAft>
              <a:buClrTx/>
              <a:buFontTx/>
              <a:buNone/>
            </a:pPr>
            <a:fld id="{912CBAA5-889D-47C3-9922-5E9C38377C61}" type="slidenum">
              <a:rPr lang="de-DE" sz="1000" smtClean="0">
                <a:solidFill>
                  <a:schemeClr val="tx1"/>
                </a:solidFill>
              </a:rPr>
              <a:pPr algn="r">
                <a:spcAft>
                  <a:spcPct val="0"/>
                </a:spcAft>
                <a:buClrTx/>
                <a:buFontTx/>
                <a:buNone/>
              </a:pPr>
              <a:t>‹Nr.›</a:t>
            </a:fld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3" name="Textfeld 22"/>
          <p:cNvSpPr txBox="1"/>
          <p:nvPr userDrawn="1">
            <p:custDataLst>
              <p:tags r:id="rId11"/>
            </p:custDataLst>
          </p:nvPr>
        </p:nvSpPr>
        <p:spPr>
          <a:xfrm>
            <a:off x="4443764" y="6676281"/>
            <a:ext cx="56586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err="1" smtClean="0">
                <a:solidFill>
                  <a:schemeClr val="tx1"/>
                </a:solidFill>
              </a:rPr>
              <a:t>Lernfeld</a:t>
            </a:r>
            <a:r>
              <a:rPr lang="de-DE" sz="1000" dirty="0" smtClean="0">
                <a:solidFill>
                  <a:schemeClr val="tx1"/>
                </a:solidFill>
              </a:rPr>
              <a:t> 5</a:t>
            </a:r>
            <a:endParaRPr lang="de-DE" sz="1000" dirty="0">
              <a:solidFill>
                <a:schemeClr val="tx1"/>
              </a:solidFill>
            </a:endParaRPr>
          </a:p>
        </p:txBody>
      </p:sp>
      <p:pic>
        <p:nvPicPr>
          <p:cNvPr id="24" name="Grafik 23"/>
          <p:cNvPicPr>
            <a:picLocks noChangeAspect="1"/>
          </p:cNvPicPr>
          <p:nvPr userDrawn="1">
            <p:custDataLst>
              <p:tags r:id="rId12"/>
            </p:custDataLst>
          </p:nvPr>
        </p:nvPicPr>
        <p:blipFill>
          <a:blip r:embed="rId1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33072" y="302554"/>
            <a:ext cx="1420222" cy="420244"/>
          </a:xfrm>
          <a:prstGeom prst="rect">
            <a:avLst/>
          </a:prstGeom>
        </p:spPr>
      </p:pic>
      <p:sp>
        <p:nvSpPr>
          <p:cNvPr id="16" name="Textplatzhalter 26"/>
          <p:cNvSpPr>
            <a:spLocks noGrp="1"/>
          </p:cNvSpPr>
          <p:nvPr>
            <p:ph type="body" sz="quarter" idx="16"/>
            <p:custDataLst>
              <p:tags r:id="rId13"/>
            </p:custDataLst>
          </p:nvPr>
        </p:nvSpPr>
        <p:spPr>
          <a:xfrm>
            <a:off x="4749800" y="1630363"/>
            <a:ext cx="4214813" cy="1551194"/>
          </a:xfrm>
        </p:spPr>
        <p:txBody>
          <a:bodyPr/>
          <a:lstStyle>
            <a:lvl1pPr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180975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361950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542925" indent="-171450">
              <a:buClr>
                <a:schemeClr val="tx2"/>
              </a:buClr>
              <a:buFont typeface="Wingdings" pitchFamily="2" charset="2"/>
              <a:buChar char="§"/>
              <a:defRPr sz="1800"/>
            </a:lvl4pPr>
            <a:lvl5pPr marL="2114550" indent="-285750">
              <a:buClr>
                <a:srgbClr val="63686B"/>
              </a:buClr>
              <a:buFont typeface="Arial" pitchFamily="34" charset="0"/>
              <a:buChar char="•"/>
              <a:defRPr sz="1600"/>
            </a:lvl5pPr>
          </a:lstStyle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</p:txBody>
      </p:sp>
    </p:spTree>
    <p:extLst>
      <p:ext uri="{BB962C8B-B14F-4D97-AF65-F5344CB8AC3E}">
        <p14:creationId xmlns:p14="http://schemas.microsoft.com/office/powerpoint/2010/main" val="22569538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und 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Objekt 20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761048977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73" name="think-cell Slide" r:id="rId14" imgW="270" imgH="270" progId="">
                  <p:embed/>
                </p:oleObj>
              </mc:Choice>
              <mc:Fallback>
                <p:oleObj name="think-cell Slide" r:id="rId14" imgW="270" imgH="270" progId="">
                  <p:embed/>
                  <p:pic>
                    <p:nvPicPr>
                      <p:cNvPr id="0" name="Picture 2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5" name="Rechteck 14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9144000" cy="116632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7" name="Rechteck 16"/>
          <p:cNvSpPr/>
          <p:nvPr userDrawn="1">
            <p:custDataLst>
              <p:tags r:id="rId4"/>
            </p:custDataLst>
          </p:nvPr>
        </p:nvSpPr>
        <p:spPr>
          <a:xfrm>
            <a:off x="0" y="6648450"/>
            <a:ext cx="9144000" cy="209550"/>
          </a:xfrm>
          <a:prstGeom prst="rect">
            <a:avLst/>
          </a:prstGeom>
          <a:solidFill>
            <a:srgbClr val="E6E6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8" name="Rechteck 17"/>
          <p:cNvSpPr/>
          <p:nvPr userDrawn="1">
            <p:custDataLst>
              <p:tags r:id="rId5"/>
            </p:custDataLst>
          </p:nvPr>
        </p:nvSpPr>
        <p:spPr>
          <a:xfrm>
            <a:off x="0" y="908720"/>
            <a:ext cx="9144000" cy="12950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20" name="Gerade Verbindung 19"/>
          <p:cNvCxnSpPr/>
          <p:nvPr userDrawn="1">
            <p:custDataLst>
              <p:tags r:id="rId6"/>
            </p:custDataLst>
          </p:nvPr>
        </p:nvCxnSpPr>
        <p:spPr>
          <a:xfrm flipH="1">
            <a:off x="0" y="908720"/>
            <a:ext cx="9144000" cy="0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el 1"/>
          <p:cNvSpPr>
            <a:spLocks noGrp="1"/>
          </p:cNvSpPr>
          <p:nvPr userDrawn="1">
            <p:ph type="title"/>
            <p:custDataLst>
              <p:tags r:id="rId7"/>
            </p:custDataLst>
          </p:nvPr>
        </p:nvSpPr>
        <p:spPr>
          <a:xfrm>
            <a:off x="358776" y="333875"/>
            <a:ext cx="6918324" cy="338554"/>
          </a:xfrm>
        </p:spPr>
        <p:txBody>
          <a:bodyPr/>
          <a:lstStyle>
            <a:lvl1pPr>
              <a:defRPr sz="2200">
                <a:solidFill>
                  <a:schemeClr val="tx2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22" name="Textfeld 21"/>
          <p:cNvSpPr txBox="1"/>
          <p:nvPr userDrawn="1">
            <p:custDataLst>
              <p:tags r:id="rId8"/>
            </p:custDataLst>
          </p:nvPr>
        </p:nvSpPr>
        <p:spPr>
          <a:xfrm>
            <a:off x="358775" y="6676281"/>
            <a:ext cx="21239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smtClean="0">
                <a:solidFill>
                  <a:schemeClr val="tx1"/>
                </a:solidFill>
              </a:rPr>
              <a:t>© Springer Fachmedien München GmbH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5" name="Inhaltsplatzhalter 2"/>
          <p:cNvSpPr>
            <a:spLocks noGrp="1"/>
          </p:cNvSpPr>
          <p:nvPr userDrawn="1">
            <p:ph idx="1"/>
            <p:custDataLst>
              <p:tags r:id="rId9"/>
            </p:custDataLst>
          </p:nvPr>
        </p:nvSpPr>
        <p:spPr>
          <a:xfrm>
            <a:off x="358775" y="1196975"/>
            <a:ext cx="8605838" cy="307777"/>
          </a:xfr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sz="2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de-DE" dirty="0" smtClean="0"/>
              <a:t>Textmasterformate durch Klicken bearbeiten</a:t>
            </a:r>
          </a:p>
        </p:txBody>
      </p:sp>
      <p:sp>
        <p:nvSpPr>
          <p:cNvPr id="27" name="Textplatzhalter 26"/>
          <p:cNvSpPr>
            <a:spLocks noGrp="1"/>
          </p:cNvSpPr>
          <p:nvPr userDrawn="1">
            <p:ph type="body" sz="quarter" idx="15"/>
          </p:nvPr>
        </p:nvSpPr>
        <p:spPr>
          <a:xfrm>
            <a:off x="358775" y="1630363"/>
            <a:ext cx="4214813" cy="1551194"/>
          </a:xfrm>
        </p:spPr>
        <p:txBody>
          <a:bodyPr/>
          <a:lstStyle>
            <a:lvl1pPr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180975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361950" indent="-180975">
              <a:buClr>
                <a:schemeClr val="tx2"/>
              </a:buClr>
              <a:buFont typeface="Wingdings" pitchFamily="2" charset="2"/>
              <a:buChar char="§"/>
              <a:defRPr sz="18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542925" indent="-171450">
              <a:buClr>
                <a:schemeClr val="tx2"/>
              </a:buClr>
              <a:buFont typeface="Wingdings" pitchFamily="2" charset="2"/>
              <a:buChar char="§"/>
              <a:defRPr sz="1800"/>
            </a:lvl4pPr>
            <a:lvl5pPr marL="2114550" indent="-285750">
              <a:buClr>
                <a:srgbClr val="63686B"/>
              </a:buClr>
              <a:buFont typeface="Arial" pitchFamily="34" charset="0"/>
              <a:buChar char="•"/>
              <a:defRPr sz="1600"/>
            </a:lvl5pPr>
          </a:lstStyle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</p:txBody>
      </p:sp>
      <p:sp>
        <p:nvSpPr>
          <p:cNvPr id="28" name="Rectangle 11"/>
          <p:cNvSpPr>
            <a:spLocks noChangeArrowheads="1"/>
          </p:cNvSpPr>
          <p:nvPr userDrawn="1">
            <p:custDataLst>
              <p:tags r:id="rId10"/>
            </p:custDataLst>
          </p:nvPr>
        </p:nvSpPr>
        <p:spPr bwMode="gray">
          <a:xfrm>
            <a:off x="8717751" y="6680129"/>
            <a:ext cx="246862" cy="153888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algn="r">
              <a:spcAft>
                <a:spcPct val="0"/>
              </a:spcAft>
              <a:buClrTx/>
              <a:buFontTx/>
              <a:buNone/>
            </a:pPr>
            <a:fld id="{912CBAA5-889D-47C3-9922-5E9C38377C61}" type="slidenum">
              <a:rPr lang="de-DE" sz="1000" smtClean="0">
                <a:solidFill>
                  <a:schemeClr val="tx1"/>
                </a:solidFill>
              </a:rPr>
              <a:pPr algn="r">
                <a:spcAft>
                  <a:spcPct val="0"/>
                </a:spcAft>
                <a:buClrTx/>
                <a:buFontTx/>
                <a:buNone/>
              </a:pPr>
              <a:t>‹Nr.›</a:t>
            </a:fld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3" name="Textfeld 22"/>
          <p:cNvSpPr txBox="1"/>
          <p:nvPr userDrawn="1">
            <p:custDataLst>
              <p:tags r:id="rId11"/>
            </p:custDataLst>
          </p:nvPr>
        </p:nvSpPr>
        <p:spPr>
          <a:xfrm>
            <a:off x="4443764" y="6676281"/>
            <a:ext cx="56586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err="1" smtClean="0">
                <a:solidFill>
                  <a:schemeClr val="tx1"/>
                </a:solidFill>
              </a:rPr>
              <a:t>Lernfeld</a:t>
            </a:r>
            <a:r>
              <a:rPr lang="de-DE" sz="1000" dirty="0" smtClean="0">
                <a:solidFill>
                  <a:schemeClr val="tx1"/>
                </a:solidFill>
              </a:rPr>
              <a:t> 5</a:t>
            </a:r>
            <a:endParaRPr lang="de-DE" sz="1000" dirty="0">
              <a:solidFill>
                <a:schemeClr val="tx1"/>
              </a:solidFill>
            </a:endParaRPr>
          </a:p>
        </p:txBody>
      </p:sp>
      <p:pic>
        <p:nvPicPr>
          <p:cNvPr id="24" name="Grafik 23"/>
          <p:cNvPicPr>
            <a:picLocks noChangeAspect="1"/>
          </p:cNvPicPr>
          <p:nvPr userDrawn="1">
            <p:custDataLst>
              <p:tags r:id="rId12"/>
            </p:custDataLst>
          </p:nvPr>
        </p:nvPicPr>
        <p:blipFill>
          <a:blip r:embed="rId1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33072" y="302554"/>
            <a:ext cx="1420222" cy="420244"/>
          </a:xfrm>
          <a:prstGeom prst="rect">
            <a:avLst/>
          </a:prstGeom>
        </p:spPr>
      </p:pic>
      <p:sp>
        <p:nvSpPr>
          <p:cNvPr id="4" name="Bildplatzhalter 3"/>
          <p:cNvSpPr>
            <a:spLocks noGrp="1"/>
          </p:cNvSpPr>
          <p:nvPr>
            <p:ph type="pic" sz="quarter" idx="16"/>
          </p:nvPr>
        </p:nvSpPr>
        <p:spPr>
          <a:xfrm>
            <a:off x="4752975" y="1630363"/>
            <a:ext cx="4211638" cy="4679950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41609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Objekt 20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614852175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3597" name="think-cell Slide" r:id="rId14" imgW="270" imgH="270" progId="">
                  <p:embed/>
                </p:oleObj>
              </mc:Choice>
              <mc:Fallback>
                <p:oleObj name="think-cell Slide" r:id="rId14" imgW="270" imgH="270" progId="">
                  <p:embed/>
                  <p:pic>
                    <p:nvPicPr>
                      <p:cNvPr id="0" name="Picture 2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5" name="Rechteck 14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9144000" cy="116632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7" name="Rechteck 16"/>
          <p:cNvSpPr/>
          <p:nvPr userDrawn="1">
            <p:custDataLst>
              <p:tags r:id="rId4"/>
            </p:custDataLst>
          </p:nvPr>
        </p:nvSpPr>
        <p:spPr>
          <a:xfrm>
            <a:off x="0" y="6648450"/>
            <a:ext cx="9144000" cy="209550"/>
          </a:xfrm>
          <a:prstGeom prst="rect">
            <a:avLst/>
          </a:prstGeom>
          <a:solidFill>
            <a:srgbClr val="E6E6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8" name="Rechteck 17"/>
          <p:cNvSpPr/>
          <p:nvPr userDrawn="1">
            <p:custDataLst>
              <p:tags r:id="rId5"/>
            </p:custDataLst>
          </p:nvPr>
        </p:nvSpPr>
        <p:spPr>
          <a:xfrm>
            <a:off x="0" y="908720"/>
            <a:ext cx="9144000" cy="12950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20" name="Gerade Verbindung 19"/>
          <p:cNvCxnSpPr/>
          <p:nvPr userDrawn="1">
            <p:custDataLst>
              <p:tags r:id="rId6"/>
            </p:custDataLst>
          </p:nvPr>
        </p:nvCxnSpPr>
        <p:spPr>
          <a:xfrm flipH="1">
            <a:off x="0" y="908720"/>
            <a:ext cx="9144000" cy="0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el 1"/>
          <p:cNvSpPr>
            <a:spLocks noGrp="1"/>
          </p:cNvSpPr>
          <p:nvPr userDrawn="1">
            <p:ph type="title"/>
            <p:custDataLst>
              <p:tags r:id="rId7"/>
            </p:custDataLst>
          </p:nvPr>
        </p:nvSpPr>
        <p:spPr>
          <a:xfrm>
            <a:off x="358776" y="333875"/>
            <a:ext cx="6918324" cy="338554"/>
          </a:xfrm>
        </p:spPr>
        <p:txBody>
          <a:bodyPr/>
          <a:lstStyle>
            <a:lvl1pPr>
              <a:defRPr sz="2200">
                <a:solidFill>
                  <a:schemeClr val="tx2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22" name="Textfeld 21"/>
          <p:cNvSpPr txBox="1"/>
          <p:nvPr userDrawn="1">
            <p:custDataLst>
              <p:tags r:id="rId8"/>
            </p:custDataLst>
          </p:nvPr>
        </p:nvSpPr>
        <p:spPr>
          <a:xfrm>
            <a:off x="358775" y="6676281"/>
            <a:ext cx="21239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smtClean="0">
                <a:solidFill>
                  <a:schemeClr val="tx1"/>
                </a:solidFill>
              </a:rPr>
              <a:t>© Springer Fachmedien München GmbH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5" name="Inhaltsplatzhalter 2"/>
          <p:cNvSpPr>
            <a:spLocks noGrp="1"/>
          </p:cNvSpPr>
          <p:nvPr userDrawn="1">
            <p:ph idx="1"/>
            <p:custDataLst>
              <p:tags r:id="rId9"/>
            </p:custDataLst>
          </p:nvPr>
        </p:nvSpPr>
        <p:spPr>
          <a:xfrm>
            <a:off x="358775" y="1196975"/>
            <a:ext cx="8605838" cy="307777"/>
          </a:xfr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 sz="2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de-DE" dirty="0" smtClean="0"/>
              <a:t>Textmasterformate durch Klicken bearbeiten</a:t>
            </a:r>
          </a:p>
        </p:txBody>
      </p:sp>
      <p:sp>
        <p:nvSpPr>
          <p:cNvPr id="28" name="Rectangle 11"/>
          <p:cNvSpPr>
            <a:spLocks noChangeArrowheads="1"/>
          </p:cNvSpPr>
          <p:nvPr userDrawn="1">
            <p:custDataLst>
              <p:tags r:id="rId10"/>
            </p:custDataLst>
          </p:nvPr>
        </p:nvSpPr>
        <p:spPr bwMode="gray">
          <a:xfrm>
            <a:off x="8717751" y="6680129"/>
            <a:ext cx="246862" cy="153888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algn="r">
              <a:spcAft>
                <a:spcPct val="0"/>
              </a:spcAft>
              <a:buClrTx/>
              <a:buFontTx/>
              <a:buNone/>
            </a:pPr>
            <a:fld id="{912CBAA5-889D-47C3-9922-5E9C38377C61}" type="slidenum">
              <a:rPr lang="de-DE" sz="1000" smtClean="0">
                <a:solidFill>
                  <a:schemeClr val="tx1"/>
                </a:solidFill>
              </a:rPr>
              <a:pPr algn="r">
                <a:spcAft>
                  <a:spcPct val="0"/>
                </a:spcAft>
                <a:buClrTx/>
                <a:buFontTx/>
                <a:buNone/>
              </a:pPr>
              <a:t>‹Nr.›</a:t>
            </a:fld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3" name="Textfeld 22"/>
          <p:cNvSpPr txBox="1"/>
          <p:nvPr userDrawn="1">
            <p:custDataLst>
              <p:tags r:id="rId11"/>
            </p:custDataLst>
          </p:nvPr>
        </p:nvSpPr>
        <p:spPr>
          <a:xfrm>
            <a:off x="4443764" y="6676281"/>
            <a:ext cx="56586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000" dirty="0" err="1" smtClean="0">
                <a:solidFill>
                  <a:schemeClr val="tx1"/>
                </a:solidFill>
              </a:rPr>
              <a:t>Lernfeld</a:t>
            </a:r>
            <a:r>
              <a:rPr lang="de-DE" sz="1000" dirty="0" smtClean="0">
                <a:solidFill>
                  <a:schemeClr val="tx1"/>
                </a:solidFill>
              </a:rPr>
              <a:t> 5</a:t>
            </a:r>
            <a:endParaRPr lang="de-DE" sz="1000" dirty="0">
              <a:solidFill>
                <a:schemeClr val="tx1"/>
              </a:solidFill>
            </a:endParaRPr>
          </a:p>
        </p:txBody>
      </p:sp>
      <p:pic>
        <p:nvPicPr>
          <p:cNvPr id="24" name="Grafik 23"/>
          <p:cNvPicPr>
            <a:picLocks noChangeAspect="1"/>
          </p:cNvPicPr>
          <p:nvPr userDrawn="1">
            <p:custDataLst>
              <p:tags r:id="rId12"/>
            </p:custDataLst>
          </p:nvPr>
        </p:nvPicPr>
        <p:blipFill>
          <a:blip r:embed="rId1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33072" y="302554"/>
            <a:ext cx="1420222" cy="4202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907487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vmlDrawing" Target="../drawings/vmlDrawing1.vml"/><Relationship Id="rId12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11" Type="http://schemas.openxmlformats.org/officeDocument/2006/relationships/oleObject" Target="../embeddings/oleObject1.bin"/><Relationship Id="rId5" Type="http://schemas.openxmlformats.org/officeDocument/2006/relationships/slideLayout" Target="../slideLayouts/slideLayout5.xml"/><Relationship Id="rId10" Type="http://schemas.openxmlformats.org/officeDocument/2006/relationships/tags" Target="../tags/tag4.xml"/><Relationship Id="rId4" Type="http://schemas.openxmlformats.org/officeDocument/2006/relationships/slideLayout" Target="../slideLayouts/slideLayout4.xml"/><Relationship Id="rId9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6" name="Objekt 15" hidden="1"/>
          <p:cNvGraphicFramePr>
            <a:graphicFrameLocks noChangeAspect="1"/>
          </p:cNvGraphicFramePr>
          <p:nvPr>
            <p:custDataLst>
              <p:tags r:id="rId8"/>
            </p:custDataLst>
            <p:extLst>
              <p:ext uri="{D42A27DB-BD31-4B8C-83A1-F6EECF244321}">
                <p14:modId xmlns:p14="http://schemas.microsoft.com/office/powerpoint/2010/main" val="3403696608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90" name="think-cell Slide" r:id="rId11" imgW="270" imgH="270" progId="">
                  <p:embed/>
                </p:oleObj>
              </mc:Choice>
              <mc:Fallback>
                <p:oleObj name="think-cell Slide" r:id="rId11" imgW="270" imgH="270" progId="">
                  <p:embed/>
                  <p:pic>
                    <p:nvPicPr>
                      <p:cNvPr id="0" name="Picture 96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2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platzhalter 1"/>
          <p:cNvSpPr>
            <a:spLocks noGrp="1"/>
          </p:cNvSpPr>
          <p:nvPr>
            <p:ph type="title"/>
            <p:custDataLst>
              <p:tags r:id="rId9"/>
            </p:custDataLst>
          </p:nvPr>
        </p:nvSpPr>
        <p:spPr>
          <a:xfrm>
            <a:off x="358775" y="333875"/>
            <a:ext cx="8605838" cy="338554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  <p:custDataLst>
              <p:tags r:id="rId10"/>
            </p:custDataLst>
          </p:nvPr>
        </p:nvSpPr>
        <p:spPr>
          <a:xfrm>
            <a:off x="358776" y="1196975"/>
            <a:ext cx="8605838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lvl="0"/>
            <a:r>
              <a:rPr lang="de-DE" dirty="0" smtClean="0"/>
              <a:t>Textmasterformat bearbeiten</a:t>
            </a:r>
          </a:p>
        </p:txBody>
      </p:sp>
      <p:sp>
        <p:nvSpPr>
          <p:cNvPr id="25" name="Rectangle 11"/>
          <p:cNvSpPr>
            <a:spLocks noChangeArrowheads="1"/>
          </p:cNvSpPr>
          <p:nvPr/>
        </p:nvSpPr>
        <p:spPr bwMode="gray">
          <a:xfrm>
            <a:off x="8717751" y="6680129"/>
            <a:ext cx="246862" cy="153888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algn="r">
              <a:spcAft>
                <a:spcPct val="0"/>
              </a:spcAft>
              <a:buClrTx/>
              <a:buFontTx/>
              <a:buNone/>
            </a:pPr>
            <a:fld id="{912CBAA5-889D-47C3-9922-5E9C38377C61}" type="slidenum">
              <a:rPr lang="de-DE" sz="1000" smtClean="0">
                <a:solidFill>
                  <a:schemeClr val="tx1"/>
                </a:solidFill>
              </a:rPr>
              <a:pPr algn="r">
                <a:spcAft>
                  <a:spcPct val="0"/>
                </a:spcAft>
                <a:buClrTx/>
                <a:buFontTx/>
                <a:buNone/>
              </a:pPr>
              <a:t>‹Nr.›</a:t>
            </a:fld>
            <a:endParaRPr lang="de-DE" sz="1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76524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3" r:id="rId3"/>
    <p:sldLayoutId id="2147483654" r:id="rId4"/>
    <p:sldLayoutId id="2147483652" r:id="rId5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spcBef>
          <a:spcPct val="0"/>
        </a:spcBef>
        <a:buNone/>
        <a:defRPr sz="22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Arial" pitchFamily="34" charset="0"/>
        <a:buNone/>
        <a:defRPr sz="1800" b="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62.xml"/><Relationship Id="rId7" Type="http://schemas.openxmlformats.org/officeDocument/2006/relationships/image" Target="../media/image1.emf"/><Relationship Id="rId2" Type="http://schemas.openxmlformats.org/officeDocument/2006/relationships/tags" Target="../tags/tag61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5.xml"/><Relationship Id="rId2" Type="http://schemas.openxmlformats.org/officeDocument/2006/relationships/tags" Target="../tags/tag65.xml"/><Relationship Id="rId1" Type="http://schemas.openxmlformats.org/officeDocument/2006/relationships/tags" Target="../tags/tag64.xml"/><Relationship Id="rId4" Type="http://schemas.openxmlformats.org/officeDocument/2006/relationships/image" Target="../media/image5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6" name="Objekt 15" hidden="1"/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416524155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5450" name="think-cell Slide" r:id="rId6" imgW="270" imgH="270" progId="">
                  <p:embed/>
                </p:oleObj>
              </mc:Choice>
              <mc:Fallback>
                <p:oleObj name="think-cell Slide" r:id="rId6" imgW="270" imgH="270" progId="">
                  <p:embed/>
                  <p:pic>
                    <p:nvPicPr>
                      <p:cNvPr id="0" name="Picture 68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Rechteck 3" hidden="1"/>
          <p:cNvSpPr/>
          <p:nvPr>
            <p:custDataLst>
              <p:tags r:id="rId3"/>
            </p:custDataLst>
          </p:nvPr>
        </p:nvSpPr>
        <p:spPr bwMode="gray">
          <a:xfrm>
            <a:off x="0" y="0"/>
            <a:ext cx="158750" cy="158750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algn="ctr">
              <a:spcBef>
                <a:spcPct val="0"/>
              </a:spcBef>
              <a:spcAft>
                <a:spcPct val="0"/>
              </a:spcAft>
            </a:pPr>
            <a:endParaRPr lang="de-DE" sz="1400">
              <a:latin typeface="Calibri"/>
              <a:sym typeface="Calibri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ctrTitle"/>
          </p:nvPr>
        </p:nvSpPr>
        <p:spPr bwMode="gray">
          <a:xfrm>
            <a:off x="358775" y="3045639"/>
            <a:ext cx="8605838" cy="1107996"/>
          </a:xfrm>
        </p:spPr>
        <p:txBody>
          <a:bodyPr/>
          <a:lstStyle/>
          <a:p>
            <a:r>
              <a:rPr lang="de-DE" dirty="0" smtClean="0"/>
              <a:t>Lernfeld 5.5</a:t>
            </a:r>
            <a:br>
              <a:rPr lang="de-DE" dirty="0" smtClean="0"/>
            </a:br>
            <a:r>
              <a:rPr lang="de-DE" dirty="0" smtClean="0"/>
              <a:t>Kommunikationspolitik</a:t>
            </a:r>
            <a:endParaRPr lang="de-DE" dirty="0"/>
          </a:p>
        </p:txBody>
      </p:sp>
      <p:sp>
        <p:nvSpPr>
          <p:cNvPr id="26" name="Textplatzhalter 25"/>
          <p:cNvSpPr>
            <a:spLocks noGrp="1"/>
          </p:cNvSpPr>
          <p:nvPr>
            <p:ph type="body" sz="quarter" idx="13"/>
            <p:custDataLst>
              <p:tags r:id="rId4"/>
            </p:custDataLst>
          </p:nvPr>
        </p:nvSpPr>
        <p:spPr bwMode="gray"/>
        <p:txBody>
          <a:bodyPr/>
          <a:lstStyle/>
          <a:p>
            <a:r>
              <a:rPr lang="de-DE" dirty="0" smtClean="0"/>
              <a:t>Dezember  2015</a:t>
            </a:r>
            <a:endParaRPr lang="de-DE" dirty="0"/>
          </a:p>
        </p:txBody>
      </p:sp>
      <p:sp>
        <p:nvSpPr>
          <p:cNvPr id="7" name="Textfeld 6"/>
          <p:cNvSpPr txBox="1"/>
          <p:nvPr/>
        </p:nvSpPr>
        <p:spPr>
          <a:xfrm>
            <a:off x="358775" y="2616591"/>
            <a:ext cx="2271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Dr. Till Ackermann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19788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Kommunikationspolitik (1)</a:t>
            </a:r>
          </a:p>
        </p:txBody>
      </p:sp>
      <p:pic>
        <p:nvPicPr>
          <p:cNvPr id="5" name="Picture 7" descr="E:\FiF_ppt\VVS_FRAU_Schluss_gemacht.jp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683160" y="1944998"/>
            <a:ext cx="2755427" cy="414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sp>
        <p:nvSpPr>
          <p:cNvPr id="6" name="Textfeld 5"/>
          <p:cNvSpPr txBox="1"/>
          <p:nvPr/>
        </p:nvSpPr>
        <p:spPr>
          <a:xfrm>
            <a:off x="402336" y="6391656"/>
            <a:ext cx="256946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 smtClean="0"/>
              <a:t>Abb.: Verkehrs- und Tarifverbund Stuttgart</a:t>
            </a:r>
            <a:endParaRPr lang="de-DE" sz="1000" dirty="0"/>
          </a:p>
        </p:txBody>
      </p:sp>
      <p:sp>
        <p:nvSpPr>
          <p:cNvPr id="7" name="Textfeld 6"/>
          <p:cNvSpPr txBox="1"/>
          <p:nvPr/>
        </p:nvSpPr>
        <p:spPr>
          <a:xfrm>
            <a:off x="416492" y="1199410"/>
            <a:ext cx="473659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 smtClean="0"/>
              <a:t>Werbung</a:t>
            </a:r>
            <a:endParaRPr lang="de-DE" sz="2000" b="1" dirty="0"/>
          </a:p>
        </p:txBody>
      </p:sp>
      <p:sp>
        <p:nvSpPr>
          <p:cNvPr id="8" name="RbNavigator"/>
          <p:cNvSpPr txBox="1">
            <a:spLocks/>
          </p:cNvSpPr>
          <p:nvPr>
            <p:custDataLst>
              <p:tags r:id="rId1"/>
            </p:custDataLst>
          </p:nvPr>
        </p:nvSpPr>
        <p:spPr bwMode="gray">
          <a:xfrm>
            <a:off x="7248524" y="1194758"/>
            <a:ext cx="1716087" cy="348292"/>
          </a:xfrm>
          <a:prstGeom prst="rect">
            <a:avLst/>
          </a:prstGeom>
          <a:solidFill>
            <a:schemeClr val="bg2"/>
          </a:solidFill>
          <a:ln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none" lIns="108000" tIns="72000" rIns="108000" bIns="72000" rtlCol="0" anchor="ctr">
            <a:noAutofit/>
          </a:bodyPr>
          <a:lstStyle/>
          <a:p>
            <a:pPr>
              <a:lnSpc>
                <a:spcPct val="93000"/>
              </a:lnSpc>
              <a:spcBef>
                <a:spcPts val="300"/>
              </a:spcBef>
              <a:buNone/>
            </a:pPr>
            <a:r>
              <a:rPr kumimoji="1" lang="de-DE" sz="1200" dirty="0" smtClean="0"/>
              <a:t>Kapitel 5.5</a:t>
            </a:r>
          </a:p>
          <a:p>
            <a:pPr>
              <a:lnSpc>
                <a:spcPct val="93000"/>
              </a:lnSpc>
              <a:spcBef>
                <a:spcPts val="300"/>
              </a:spcBef>
              <a:buNone/>
            </a:pPr>
            <a:r>
              <a:rPr kumimoji="1" lang="de-DE" sz="1200" dirty="0" smtClean="0">
                <a:latin typeface="+mn-lt"/>
              </a:rPr>
              <a:t>S. 208</a:t>
            </a:r>
          </a:p>
        </p:txBody>
      </p:sp>
      <p:grpSp>
        <p:nvGrpSpPr>
          <p:cNvPr id="9" name="Gruppieren 32767"/>
          <p:cNvGrpSpPr/>
          <p:nvPr>
            <p:custDataLst>
              <p:tags r:id="rId2"/>
            </p:custDataLst>
          </p:nvPr>
        </p:nvGrpSpPr>
        <p:grpSpPr>
          <a:xfrm>
            <a:off x="8260549" y="1095020"/>
            <a:ext cx="605745" cy="417039"/>
            <a:chOff x="3806825" y="2917826"/>
            <a:chExt cx="1528763" cy="1052513"/>
          </a:xfrm>
          <a:solidFill>
            <a:schemeClr val="tx1"/>
          </a:solidFill>
        </p:grpSpPr>
        <p:sp>
          <p:nvSpPr>
            <p:cNvPr id="10" name="Freeform 6"/>
            <p:cNvSpPr>
              <a:spLocks/>
            </p:cNvSpPr>
            <p:nvPr/>
          </p:nvSpPr>
          <p:spPr bwMode="auto">
            <a:xfrm>
              <a:off x="3978275" y="3109913"/>
              <a:ext cx="511175" cy="136525"/>
            </a:xfrm>
            <a:custGeom>
              <a:avLst/>
              <a:gdLst>
                <a:gd name="T0" fmla="*/ 636 w 645"/>
                <a:gd name="T1" fmla="*/ 52 h 173"/>
                <a:gd name="T2" fmla="*/ 613 w 645"/>
                <a:gd name="T3" fmla="*/ 35 h 173"/>
                <a:gd name="T4" fmla="*/ 585 w 645"/>
                <a:gd name="T5" fmla="*/ 21 h 173"/>
                <a:gd name="T6" fmla="*/ 551 w 645"/>
                <a:gd name="T7" fmla="*/ 11 h 173"/>
                <a:gd name="T8" fmla="*/ 513 w 645"/>
                <a:gd name="T9" fmla="*/ 4 h 173"/>
                <a:gd name="T10" fmla="*/ 469 w 645"/>
                <a:gd name="T11" fmla="*/ 0 h 173"/>
                <a:gd name="T12" fmla="*/ 422 w 645"/>
                <a:gd name="T13" fmla="*/ 2 h 173"/>
                <a:gd name="T14" fmla="*/ 372 w 645"/>
                <a:gd name="T15" fmla="*/ 6 h 173"/>
                <a:gd name="T16" fmla="*/ 319 w 645"/>
                <a:gd name="T17" fmla="*/ 15 h 173"/>
                <a:gd name="T18" fmla="*/ 267 w 645"/>
                <a:gd name="T19" fmla="*/ 28 h 173"/>
                <a:gd name="T20" fmla="*/ 217 w 645"/>
                <a:gd name="T21" fmla="*/ 44 h 173"/>
                <a:gd name="T22" fmla="*/ 169 w 645"/>
                <a:gd name="T23" fmla="*/ 64 h 173"/>
                <a:gd name="T24" fmla="*/ 125 w 645"/>
                <a:gd name="T25" fmla="*/ 85 h 173"/>
                <a:gd name="T26" fmla="*/ 83 w 645"/>
                <a:gd name="T27" fmla="*/ 109 h 173"/>
                <a:gd name="T28" fmla="*/ 46 w 645"/>
                <a:gd name="T29" fmla="*/ 133 h 173"/>
                <a:gd name="T30" fmla="*/ 14 w 645"/>
                <a:gd name="T31" fmla="*/ 159 h 173"/>
                <a:gd name="T32" fmla="*/ 16 w 645"/>
                <a:gd name="T33" fmla="*/ 163 h 173"/>
                <a:gd name="T34" fmla="*/ 52 w 645"/>
                <a:gd name="T35" fmla="*/ 143 h 173"/>
                <a:gd name="T36" fmla="*/ 90 w 645"/>
                <a:gd name="T37" fmla="*/ 125 h 173"/>
                <a:gd name="T38" fmla="*/ 131 w 645"/>
                <a:gd name="T39" fmla="*/ 108 h 173"/>
                <a:gd name="T40" fmla="*/ 174 w 645"/>
                <a:gd name="T41" fmla="*/ 93 h 173"/>
                <a:gd name="T42" fmla="*/ 219 w 645"/>
                <a:gd name="T43" fmla="*/ 78 h 173"/>
                <a:gd name="T44" fmla="*/ 265 w 645"/>
                <a:gd name="T45" fmla="*/ 65 h 173"/>
                <a:gd name="T46" fmla="*/ 313 w 645"/>
                <a:gd name="T47" fmla="*/ 55 h 173"/>
                <a:gd name="T48" fmla="*/ 362 w 645"/>
                <a:gd name="T49" fmla="*/ 47 h 173"/>
                <a:gd name="T50" fmla="*/ 408 w 645"/>
                <a:gd name="T51" fmla="*/ 41 h 173"/>
                <a:gd name="T52" fmla="*/ 453 w 645"/>
                <a:gd name="T53" fmla="*/ 37 h 173"/>
                <a:gd name="T54" fmla="*/ 494 w 645"/>
                <a:gd name="T55" fmla="*/ 36 h 173"/>
                <a:gd name="T56" fmla="*/ 533 w 645"/>
                <a:gd name="T57" fmla="*/ 38 h 173"/>
                <a:gd name="T58" fmla="*/ 569 w 645"/>
                <a:gd name="T59" fmla="*/ 42 h 173"/>
                <a:gd name="T60" fmla="*/ 602 w 645"/>
                <a:gd name="T61" fmla="*/ 49 h 173"/>
                <a:gd name="T62" fmla="*/ 632 w 645"/>
                <a:gd name="T63" fmla="*/ 57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5" h="173">
                  <a:moveTo>
                    <a:pt x="645" y="61"/>
                  </a:moveTo>
                  <a:lnTo>
                    <a:pt x="636" y="52"/>
                  </a:lnTo>
                  <a:lnTo>
                    <a:pt x="625" y="43"/>
                  </a:lnTo>
                  <a:lnTo>
                    <a:pt x="613" y="35"/>
                  </a:lnTo>
                  <a:lnTo>
                    <a:pt x="600" y="28"/>
                  </a:lnTo>
                  <a:lnTo>
                    <a:pt x="585" y="21"/>
                  </a:lnTo>
                  <a:lnTo>
                    <a:pt x="568" y="15"/>
                  </a:lnTo>
                  <a:lnTo>
                    <a:pt x="551" y="11"/>
                  </a:lnTo>
                  <a:lnTo>
                    <a:pt x="532" y="6"/>
                  </a:lnTo>
                  <a:lnTo>
                    <a:pt x="513" y="4"/>
                  </a:lnTo>
                  <a:lnTo>
                    <a:pt x="491" y="2"/>
                  </a:lnTo>
                  <a:lnTo>
                    <a:pt x="469" y="0"/>
                  </a:lnTo>
                  <a:lnTo>
                    <a:pt x="446" y="0"/>
                  </a:lnTo>
                  <a:lnTo>
                    <a:pt x="422" y="2"/>
                  </a:lnTo>
                  <a:lnTo>
                    <a:pt x="397" y="4"/>
                  </a:lnTo>
                  <a:lnTo>
                    <a:pt x="372" y="6"/>
                  </a:lnTo>
                  <a:lnTo>
                    <a:pt x="346" y="11"/>
                  </a:lnTo>
                  <a:lnTo>
                    <a:pt x="319" y="15"/>
                  </a:lnTo>
                  <a:lnTo>
                    <a:pt x="293" y="22"/>
                  </a:lnTo>
                  <a:lnTo>
                    <a:pt x="267" y="28"/>
                  </a:lnTo>
                  <a:lnTo>
                    <a:pt x="242" y="36"/>
                  </a:lnTo>
                  <a:lnTo>
                    <a:pt x="217" y="44"/>
                  </a:lnTo>
                  <a:lnTo>
                    <a:pt x="192" y="53"/>
                  </a:lnTo>
                  <a:lnTo>
                    <a:pt x="169" y="64"/>
                  </a:lnTo>
                  <a:lnTo>
                    <a:pt x="146" y="74"/>
                  </a:lnTo>
                  <a:lnTo>
                    <a:pt x="125" y="85"/>
                  </a:lnTo>
                  <a:lnTo>
                    <a:pt x="104" y="96"/>
                  </a:lnTo>
                  <a:lnTo>
                    <a:pt x="83" y="109"/>
                  </a:lnTo>
                  <a:lnTo>
                    <a:pt x="65" y="120"/>
                  </a:lnTo>
                  <a:lnTo>
                    <a:pt x="46" y="133"/>
                  </a:lnTo>
                  <a:lnTo>
                    <a:pt x="30" y="147"/>
                  </a:lnTo>
                  <a:lnTo>
                    <a:pt x="14" y="159"/>
                  </a:lnTo>
                  <a:lnTo>
                    <a:pt x="0" y="173"/>
                  </a:lnTo>
                  <a:lnTo>
                    <a:pt x="16" y="163"/>
                  </a:lnTo>
                  <a:lnTo>
                    <a:pt x="34" y="154"/>
                  </a:lnTo>
                  <a:lnTo>
                    <a:pt x="52" y="143"/>
                  </a:lnTo>
                  <a:lnTo>
                    <a:pt x="72" y="134"/>
                  </a:lnTo>
                  <a:lnTo>
                    <a:pt x="90" y="125"/>
                  </a:lnTo>
                  <a:lnTo>
                    <a:pt x="111" y="117"/>
                  </a:lnTo>
                  <a:lnTo>
                    <a:pt x="131" y="108"/>
                  </a:lnTo>
                  <a:lnTo>
                    <a:pt x="152" y="99"/>
                  </a:lnTo>
                  <a:lnTo>
                    <a:pt x="174" y="93"/>
                  </a:lnTo>
                  <a:lnTo>
                    <a:pt x="196" y="85"/>
                  </a:lnTo>
                  <a:lnTo>
                    <a:pt x="219" y="78"/>
                  </a:lnTo>
                  <a:lnTo>
                    <a:pt x="242" y="72"/>
                  </a:lnTo>
                  <a:lnTo>
                    <a:pt x="265" y="65"/>
                  </a:lnTo>
                  <a:lnTo>
                    <a:pt x="289" y="59"/>
                  </a:lnTo>
                  <a:lnTo>
                    <a:pt x="313" y="55"/>
                  </a:lnTo>
                  <a:lnTo>
                    <a:pt x="338" y="50"/>
                  </a:lnTo>
                  <a:lnTo>
                    <a:pt x="362" y="47"/>
                  </a:lnTo>
                  <a:lnTo>
                    <a:pt x="385" y="43"/>
                  </a:lnTo>
                  <a:lnTo>
                    <a:pt x="408" y="41"/>
                  </a:lnTo>
                  <a:lnTo>
                    <a:pt x="431" y="38"/>
                  </a:lnTo>
                  <a:lnTo>
                    <a:pt x="453" y="37"/>
                  </a:lnTo>
                  <a:lnTo>
                    <a:pt x="473" y="36"/>
                  </a:lnTo>
                  <a:lnTo>
                    <a:pt x="494" y="36"/>
                  </a:lnTo>
                  <a:lnTo>
                    <a:pt x="514" y="37"/>
                  </a:lnTo>
                  <a:lnTo>
                    <a:pt x="533" y="38"/>
                  </a:lnTo>
                  <a:lnTo>
                    <a:pt x="552" y="40"/>
                  </a:lnTo>
                  <a:lnTo>
                    <a:pt x="569" y="42"/>
                  </a:lnTo>
                  <a:lnTo>
                    <a:pt x="586" y="45"/>
                  </a:lnTo>
                  <a:lnTo>
                    <a:pt x="602" y="49"/>
                  </a:lnTo>
                  <a:lnTo>
                    <a:pt x="617" y="52"/>
                  </a:lnTo>
                  <a:lnTo>
                    <a:pt x="632" y="57"/>
                  </a:lnTo>
                  <a:lnTo>
                    <a:pt x="645" y="6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" name="Freeform 7"/>
            <p:cNvSpPr>
              <a:spLocks/>
            </p:cNvSpPr>
            <p:nvPr/>
          </p:nvSpPr>
          <p:spPr bwMode="auto">
            <a:xfrm>
              <a:off x="4005263" y="3211513"/>
              <a:ext cx="504825" cy="138113"/>
            </a:xfrm>
            <a:custGeom>
              <a:avLst/>
              <a:gdLst>
                <a:gd name="T0" fmla="*/ 625 w 634"/>
                <a:gd name="T1" fmla="*/ 54 h 174"/>
                <a:gd name="T2" fmla="*/ 603 w 634"/>
                <a:gd name="T3" fmla="*/ 37 h 174"/>
                <a:gd name="T4" fmla="*/ 574 w 634"/>
                <a:gd name="T5" fmla="*/ 22 h 174"/>
                <a:gd name="T6" fmla="*/ 541 w 634"/>
                <a:gd name="T7" fmla="*/ 12 h 174"/>
                <a:gd name="T8" fmla="*/ 503 w 634"/>
                <a:gd name="T9" fmla="*/ 4 h 174"/>
                <a:gd name="T10" fmla="*/ 460 w 634"/>
                <a:gd name="T11" fmla="*/ 0 h 174"/>
                <a:gd name="T12" fmla="*/ 414 w 634"/>
                <a:gd name="T13" fmla="*/ 1 h 174"/>
                <a:gd name="T14" fmla="*/ 365 w 634"/>
                <a:gd name="T15" fmla="*/ 6 h 174"/>
                <a:gd name="T16" fmla="*/ 313 w 634"/>
                <a:gd name="T17" fmla="*/ 14 h 174"/>
                <a:gd name="T18" fmla="*/ 262 w 634"/>
                <a:gd name="T19" fmla="*/ 27 h 174"/>
                <a:gd name="T20" fmla="*/ 213 w 634"/>
                <a:gd name="T21" fmla="*/ 43 h 174"/>
                <a:gd name="T22" fmla="*/ 166 w 634"/>
                <a:gd name="T23" fmla="*/ 62 h 174"/>
                <a:gd name="T24" fmla="*/ 122 w 634"/>
                <a:gd name="T25" fmla="*/ 84 h 174"/>
                <a:gd name="T26" fmla="*/ 82 w 634"/>
                <a:gd name="T27" fmla="*/ 107 h 174"/>
                <a:gd name="T28" fmla="*/ 45 w 634"/>
                <a:gd name="T29" fmla="*/ 133 h 174"/>
                <a:gd name="T30" fmla="*/ 14 w 634"/>
                <a:gd name="T31" fmla="*/ 160 h 174"/>
                <a:gd name="T32" fmla="*/ 16 w 634"/>
                <a:gd name="T33" fmla="*/ 164 h 174"/>
                <a:gd name="T34" fmla="*/ 50 w 634"/>
                <a:gd name="T35" fmla="*/ 144 h 174"/>
                <a:gd name="T36" fmla="*/ 88 w 634"/>
                <a:gd name="T37" fmla="*/ 126 h 174"/>
                <a:gd name="T38" fmla="*/ 129 w 634"/>
                <a:gd name="T39" fmla="*/ 109 h 174"/>
                <a:gd name="T40" fmla="*/ 170 w 634"/>
                <a:gd name="T41" fmla="*/ 92 h 174"/>
                <a:gd name="T42" fmla="*/ 214 w 634"/>
                <a:gd name="T43" fmla="*/ 79 h 174"/>
                <a:gd name="T44" fmla="*/ 260 w 634"/>
                <a:gd name="T45" fmla="*/ 66 h 174"/>
                <a:gd name="T46" fmla="*/ 306 w 634"/>
                <a:gd name="T47" fmla="*/ 56 h 174"/>
                <a:gd name="T48" fmla="*/ 354 w 634"/>
                <a:gd name="T49" fmla="*/ 48 h 174"/>
                <a:gd name="T50" fmla="*/ 400 w 634"/>
                <a:gd name="T51" fmla="*/ 42 h 174"/>
                <a:gd name="T52" fmla="*/ 444 w 634"/>
                <a:gd name="T53" fmla="*/ 38 h 174"/>
                <a:gd name="T54" fmla="*/ 484 w 634"/>
                <a:gd name="T55" fmla="*/ 38 h 174"/>
                <a:gd name="T56" fmla="*/ 524 w 634"/>
                <a:gd name="T57" fmla="*/ 39 h 174"/>
                <a:gd name="T58" fmla="*/ 559 w 634"/>
                <a:gd name="T59" fmla="*/ 44 h 174"/>
                <a:gd name="T60" fmla="*/ 592 w 634"/>
                <a:gd name="T61" fmla="*/ 51 h 174"/>
                <a:gd name="T62" fmla="*/ 621 w 634"/>
                <a:gd name="T63" fmla="*/ 60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34" h="174">
                  <a:moveTo>
                    <a:pt x="634" y="65"/>
                  </a:moveTo>
                  <a:lnTo>
                    <a:pt x="625" y="54"/>
                  </a:lnTo>
                  <a:lnTo>
                    <a:pt x="615" y="45"/>
                  </a:lnTo>
                  <a:lnTo>
                    <a:pt x="603" y="37"/>
                  </a:lnTo>
                  <a:lnTo>
                    <a:pt x="589" y="29"/>
                  </a:lnTo>
                  <a:lnTo>
                    <a:pt x="574" y="22"/>
                  </a:lnTo>
                  <a:lnTo>
                    <a:pt x="558" y="16"/>
                  </a:lnTo>
                  <a:lnTo>
                    <a:pt x="541" y="12"/>
                  </a:lnTo>
                  <a:lnTo>
                    <a:pt x="522" y="7"/>
                  </a:lnTo>
                  <a:lnTo>
                    <a:pt x="503" y="4"/>
                  </a:lnTo>
                  <a:lnTo>
                    <a:pt x="482" y="1"/>
                  </a:lnTo>
                  <a:lnTo>
                    <a:pt x="460" y="0"/>
                  </a:lnTo>
                  <a:lnTo>
                    <a:pt x="438" y="0"/>
                  </a:lnTo>
                  <a:lnTo>
                    <a:pt x="414" y="1"/>
                  </a:lnTo>
                  <a:lnTo>
                    <a:pt x="390" y="3"/>
                  </a:lnTo>
                  <a:lnTo>
                    <a:pt x="365" y="6"/>
                  </a:lnTo>
                  <a:lnTo>
                    <a:pt x="339" y="10"/>
                  </a:lnTo>
                  <a:lnTo>
                    <a:pt x="313" y="14"/>
                  </a:lnTo>
                  <a:lnTo>
                    <a:pt x="288" y="21"/>
                  </a:lnTo>
                  <a:lnTo>
                    <a:pt x="262" y="27"/>
                  </a:lnTo>
                  <a:lnTo>
                    <a:pt x="237" y="35"/>
                  </a:lnTo>
                  <a:lnTo>
                    <a:pt x="213" y="43"/>
                  </a:lnTo>
                  <a:lnTo>
                    <a:pt x="189" y="52"/>
                  </a:lnTo>
                  <a:lnTo>
                    <a:pt x="166" y="62"/>
                  </a:lnTo>
                  <a:lnTo>
                    <a:pt x="144" y="73"/>
                  </a:lnTo>
                  <a:lnTo>
                    <a:pt x="122" y="84"/>
                  </a:lnTo>
                  <a:lnTo>
                    <a:pt x="101" y="96"/>
                  </a:lnTo>
                  <a:lnTo>
                    <a:pt x="82" y="107"/>
                  </a:lnTo>
                  <a:lnTo>
                    <a:pt x="63" y="120"/>
                  </a:lnTo>
                  <a:lnTo>
                    <a:pt x="45" y="133"/>
                  </a:lnTo>
                  <a:lnTo>
                    <a:pt x="29" y="147"/>
                  </a:lnTo>
                  <a:lnTo>
                    <a:pt x="14" y="160"/>
                  </a:lnTo>
                  <a:lnTo>
                    <a:pt x="0" y="174"/>
                  </a:lnTo>
                  <a:lnTo>
                    <a:pt x="16" y="164"/>
                  </a:lnTo>
                  <a:lnTo>
                    <a:pt x="33" y="153"/>
                  </a:lnTo>
                  <a:lnTo>
                    <a:pt x="50" y="144"/>
                  </a:lnTo>
                  <a:lnTo>
                    <a:pt x="69" y="135"/>
                  </a:lnTo>
                  <a:lnTo>
                    <a:pt x="88" y="126"/>
                  </a:lnTo>
                  <a:lnTo>
                    <a:pt x="108" y="117"/>
                  </a:lnTo>
                  <a:lnTo>
                    <a:pt x="129" y="109"/>
                  </a:lnTo>
                  <a:lnTo>
                    <a:pt x="149" y="100"/>
                  </a:lnTo>
                  <a:lnTo>
                    <a:pt x="170" y="92"/>
                  </a:lnTo>
                  <a:lnTo>
                    <a:pt x="192" y="86"/>
                  </a:lnTo>
                  <a:lnTo>
                    <a:pt x="214" y="79"/>
                  </a:lnTo>
                  <a:lnTo>
                    <a:pt x="237" y="72"/>
                  </a:lnTo>
                  <a:lnTo>
                    <a:pt x="260" y="66"/>
                  </a:lnTo>
                  <a:lnTo>
                    <a:pt x="283" y="60"/>
                  </a:lnTo>
                  <a:lnTo>
                    <a:pt x="306" y="56"/>
                  </a:lnTo>
                  <a:lnTo>
                    <a:pt x="330" y="51"/>
                  </a:lnTo>
                  <a:lnTo>
                    <a:pt x="354" y="48"/>
                  </a:lnTo>
                  <a:lnTo>
                    <a:pt x="377" y="44"/>
                  </a:lnTo>
                  <a:lnTo>
                    <a:pt x="400" y="42"/>
                  </a:lnTo>
                  <a:lnTo>
                    <a:pt x="422" y="39"/>
                  </a:lnTo>
                  <a:lnTo>
                    <a:pt x="444" y="38"/>
                  </a:lnTo>
                  <a:lnTo>
                    <a:pt x="465" y="37"/>
                  </a:lnTo>
                  <a:lnTo>
                    <a:pt x="484" y="38"/>
                  </a:lnTo>
                  <a:lnTo>
                    <a:pt x="505" y="38"/>
                  </a:lnTo>
                  <a:lnTo>
                    <a:pt x="524" y="39"/>
                  </a:lnTo>
                  <a:lnTo>
                    <a:pt x="542" y="42"/>
                  </a:lnTo>
                  <a:lnTo>
                    <a:pt x="559" y="44"/>
                  </a:lnTo>
                  <a:lnTo>
                    <a:pt x="575" y="48"/>
                  </a:lnTo>
                  <a:lnTo>
                    <a:pt x="592" y="51"/>
                  </a:lnTo>
                  <a:lnTo>
                    <a:pt x="607" y="54"/>
                  </a:lnTo>
                  <a:lnTo>
                    <a:pt x="621" y="60"/>
                  </a:lnTo>
                  <a:lnTo>
                    <a:pt x="634" y="6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4016375" y="3313113"/>
              <a:ext cx="511175" cy="141288"/>
            </a:xfrm>
            <a:custGeom>
              <a:avLst/>
              <a:gdLst>
                <a:gd name="T0" fmla="*/ 636 w 645"/>
                <a:gd name="T1" fmla="*/ 56 h 179"/>
                <a:gd name="T2" fmla="*/ 613 w 645"/>
                <a:gd name="T3" fmla="*/ 38 h 179"/>
                <a:gd name="T4" fmla="*/ 584 w 645"/>
                <a:gd name="T5" fmla="*/ 23 h 179"/>
                <a:gd name="T6" fmla="*/ 550 w 645"/>
                <a:gd name="T7" fmla="*/ 12 h 179"/>
                <a:gd name="T8" fmla="*/ 512 w 645"/>
                <a:gd name="T9" fmla="*/ 5 h 179"/>
                <a:gd name="T10" fmla="*/ 468 w 645"/>
                <a:gd name="T11" fmla="*/ 1 h 179"/>
                <a:gd name="T12" fmla="*/ 421 w 645"/>
                <a:gd name="T13" fmla="*/ 1 h 179"/>
                <a:gd name="T14" fmla="*/ 371 w 645"/>
                <a:gd name="T15" fmla="*/ 6 h 179"/>
                <a:gd name="T16" fmla="*/ 318 w 645"/>
                <a:gd name="T17" fmla="*/ 15 h 179"/>
                <a:gd name="T18" fmla="*/ 266 w 645"/>
                <a:gd name="T19" fmla="*/ 29 h 179"/>
                <a:gd name="T20" fmla="*/ 217 w 645"/>
                <a:gd name="T21" fmla="*/ 45 h 179"/>
                <a:gd name="T22" fmla="*/ 169 w 645"/>
                <a:gd name="T23" fmla="*/ 64 h 179"/>
                <a:gd name="T24" fmla="*/ 125 w 645"/>
                <a:gd name="T25" fmla="*/ 87 h 179"/>
                <a:gd name="T26" fmla="*/ 83 w 645"/>
                <a:gd name="T27" fmla="*/ 111 h 179"/>
                <a:gd name="T28" fmla="*/ 46 w 645"/>
                <a:gd name="T29" fmla="*/ 136 h 179"/>
                <a:gd name="T30" fmla="*/ 14 w 645"/>
                <a:gd name="T31" fmla="*/ 165 h 179"/>
                <a:gd name="T32" fmla="*/ 17 w 645"/>
                <a:gd name="T33" fmla="*/ 168 h 179"/>
                <a:gd name="T34" fmla="*/ 52 w 645"/>
                <a:gd name="T35" fmla="*/ 148 h 179"/>
                <a:gd name="T36" fmla="*/ 90 w 645"/>
                <a:gd name="T37" fmla="*/ 129 h 179"/>
                <a:gd name="T38" fmla="*/ 132 w 645"/>
                <a:gd name="T39" fmla="*/ 111 h 179"/>
                <a:gd name="T40" fmla="*/ 174 w 645"/>
                <a:gd name="T41" fmla="*/ 95 h 179"/>
                <a:gd name="T42" fmla="*/ 219 w 645"/>
                <a:gd name="T43" fmla="*/ 80 h 179"/>
                <a:gd name="T44" fmla="*/ 265 w 645"/>
                <a:gd name="T45" fmla="*/ 67 h 179"/>
                <a:gd name="T46" fmla="*/ 312 w 645"/>
                <a:gd name="T47" fmla="*/ 57 h 179"/>
                <a:gd name="T48" fmla="*/ 361 w 645"/>
                <a:gd name="T49" fmla="*/ 49 h 179"/>
                <a:gd name="T50" fmla="*/ 407 w 645"/>
                <a:gd name="T51" fmla="*/ 43 h 179"/>
                <a:gd name="T52" fmla="*/ 452 w 645"/>
                <a:gd name="T53" fmla="*/ 39 h 179"/>
                <a:gd name="T54" fmla="*/ 493 w 645"/>
                <a:gd name="T55" fmla="*/ 39 h 179"/>
                <a:gd name="T56" fmla="*/ 532 w 645"/>
                <a:gd name="T57" fmla="*/ 41 h 179"/>
                <a:gd name="T58" fmla="*/ 569 w 645"/>
                <a:gd name="T59" fmla="*/ 45 h 179"/>
                <a:gd name="T60" fmla="*/ 603 w 645"/>
                <a:gd name="T61" fmla="*/ 52 h 179"/>
                <a:gd name="T62" fmla="*/ 631 w 645"/>
                <a:gd name="T63" fmla="*/ 61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5" h="179">
                  <a:moveTo>
                    <a:pt x="645" y="66"/>
                  </a:moveTo>
                  <a:lnTo>
                    <a:pt x="636" y="56"/>
                  </a:lnTo>
                  <a:lnTo>
                    <a:pt x="626" y="46"/>
                  </a:lnTo>
                  <a:lnTo>
                    <a:pt x="613" y="38"/>
                  </a:lnTo>
                  <a:lnTo>
                    <a:pt x="599" y="30"/>
                  </a:lnTo>
                  <a:lnTo>
                    <a:pt x="584" y="23"/>
                  </a:lnTo>
                  <a:lnTo>
                    <a:pt x="568" y="18"/>
                  </a:lnTo>
                  <a:lnTo>
                    <a:pt x="550" y="12"/>
                  </a:lnTo>
                  <a:lnTo>
                    <a:pt x="531" y="8"/>
                  </a:lnTo>
                  <a:lnTo>
                    <a:pt x="512" y="5"/>
                  </a:lnTo>
                  <a:lnTo>
                    <a:pt x="490" y="3"/>
                  </a:lnTo>
                  <a:lnTo>
                    <a:pt x="468" y="1"/>
                  </a:lnTo>
                  <a:lnTo>
                    <a:pt x="445" y="0"/>
                  </a:lnTo>
                  <a:lnTo>
                    <a:pt x="421" y="1"/>
                  </a:lnTo>
                  <a:lnTo>
                    <a:pt x="396" y="4"/>
                  </a:lnTo>
                  <a:lnTo>
                    <a:pt x="371" y="6"/>
                  </a:lnTo>
                  <a:lnTo>
                    <a:pt x="345" y="11"/>
                  </a:lnTo>
                  <a:lnTo>
                    <a:pt x="318" y="15"/>
                  </a:lnTo>
                  <a:lnTo>
                    <a:pt x="292" y="22"/>
                  </a:lnTo>
                  <a:lnTo>
                    <a:pt x="266" y="29"/>
                  </a:lnTo>
                  <a:lnTo>
                    <a:pt x="241" y="36"/>
                  </a:lnTo>
                  <a:lnTo>
                    <a:pt x="217" y="45"/>
                  </a:lnTo>
                  <a:lnTo>
                    <a:pt x="193" y="54"/>
                  </a:lnTo>
                  <a:lnTo>
                    <a:pt x="169" y="64"/>
                  </a:lnTo>
                  <a:lnTo>
                    <a:pt x="147" y="75"/>
                  </a:lnTo>
                  <a:lnTo>
                    <a:pt x="125" y="87"/>
                  </a:lnTo>
                  <a:lnTo>
                    <a:pt x="103" y="98"/>
                  </a:lnTo>
                  <a:lnTo>
                    <a:pt x="83" y="111"/>
                  </a:lnTo>
                  <a:lnTo>
                    <a:pt x="65" y="124"/>
                  </a:lnTo>
                  <a:lnTo>
                    <a:pt x="46" y="136"/>
                  </a:lnTo>
                  <a:lnTo>
                    <a:pt x="30" y="150"/>
                  </a:lnTo>
                  <a:lnTo>
                    <a:pt x="14" y="165"/>
                  </a:lnTo>
                  <a:lnTo>
                    <a:pt x="0" y="179"/>
                  </a:lnTo>
                  <a:lnTo>
                    <a:pt x="17" y="168"/>
                  </a:lnTo>
                  <a:lnTo>
                    <a:pt x="34" y="158"/>
                  </a:lnTo>
                  <a:lnTo>
                    <a:pt x="52" y="148"/>
                  </a:lnTo>
                  <a:lnTo>
                    <a:pt x="72" y="139"/>
                  </a:lnTo>
                  <a:lnTo>
                    <a:pt x="90" y="129"/>
                  </a:lnTo>
                  <a:lnTo>
                    <a:pt x="111" y="120"/>
                  </a:lnTo>
                  <a:lnTo>
                    <a:pt x="132" y="111"/>
                  </a:lnTo>
                  <a:lnTo>
                    <a:pt x="152" y="103"/>
                  </a:lnTo>
                  <a:lnTo>
                    <a:pt x="174" y="95"/>
                  </a:lnTo>
                  <a:lnTo>
                    <a:pt x="196" y="87"/>
                  </a:lnTo>
                  <a:lnTo>
                    <a:pt x="219" y="80"/>
                  </a:lnTo>
                  <a:lnTo>
                    <a:pt x="242" y="73"/>
                  </a:lnTo>
                  <a:lnTo>
                    <a:pt x="265" y="67"/>
                  </a:lnTo>
                  <a:lnTo>
                    <a:pt x="288" y="61"/>
                  </a:lnTo>
                  <a:lnTo>
                    <a:pt x="312" y="57"/>
                  </a:lnTo>
                  <a:lnTo>
                    <a:pt x="337" y="52"/>
                  </a:lnTo>
                  <a:lnTo>
                    <a:pt x="361" y="49"/>
                  </a:lnTo>
                  <a:lnTo>
                    <a:pt x="384" y="45"/>
                  </a:lnTo>
                  <a:lnTo>
                    <a:pt x="407" y="43"/>
                  </a:lnTo>
                  <a:lnTo>
                    <a:pt x="430" y="41"/>
                  </a:lnTo>
                  <a:lnTo>
                    <a:pt x="452" y="39"/>
                  </a:lnTo>
                  <a:lnTo>
                    <a:pt x="472" y="38"/>
                  </a:lnTo>
                  <a:lnTo>
                    <a:pt x="493" y="39"/>
                  </a:lnTo>
                  <a:lnTo>
                    <a:pt x="514" y="39"/>
                  </a:lnTo>
                  <a:lnTo>
                    <a:pt x="532" y="41"/>
                  </a:lnTo>
                  <a:lnTo>
                    <a:pt x="551" y="43"/>
                  </a:lnTo>
                  <a:lnTo>
                    <a:pt x="569" y="45"/>
                  </a:lnTo>
                  <a:lnTo>
                    <a:pt x="586" y="49"/>
                  </a:lnTo>
                  <a:lnTo>
                    <a:pt x="603" y="52"/>
                  </a:lnTo>
                  <a:lnTo>
                    <a:pt x="618" y="56"/>
                  </a:lnTo>
                  <a:lnTo>
                    <a:pt x="631" y="61"/>
                  </a:lnTo>
                  <a:lnTo>
                    <a:pt x="645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3" name="Freeform 9"/>
            <p:cNvSpPr>
              <a:spLocks/>
            </p:cNvSpPr>
            <p:nvPr/>
          </p:nvSpPr>
          <p:spPr bwMode="auto">
            <a:xfrm>
              <a:off x="4017963" y="3416301"/>
              <a:ext cx="528638" cy="146050"/>
            </a:xfrm>
            <a:custGeom>
              <a:avLst/>
              <a:gdLst>
                <a:gd name="T0" fmla="*/ 655 w 664"/>
                <a:gd name="T1" fmla="*/ 57 h 184"/>
                <a:gd name="T2" fmla="*/ 631 w 664"/>
                <a:gd name="T3" fmla="*/ 38 h 184"/>
                <a:gd name="T4" fmla="*/ 602 w 664"/>
                <a:gd name="T5" fmla="*/ 23 h 184"/>
                <a:gd name="T6" fmla="*/ 566 w 664"/>
                <a:gd name="T7" fmla="*/ 12 h 184"/>
                <a:gd name="T8" fmla="*/ 527 w 664"/>
                <a:gd name="T9" fmla="*/ 5 h 184"/>
                <a:gd name="T10" fmla="*/ 482 w 664"/>
                <a:gd name="T11" fmla="*/ 2 h 184"/>
                <a:gd name="T12" fmla="*/ 434 w 664"/>
                <a:gd name="T13" fmla="*/ 2 h 184"/>
                <a:gd name="T14" fmla="*/ 382 w 664"/>
                <a:gd name="T15" fmla="*/ 6 h 184"/>
                <a:gd name="T16" fmla="*/ 328 w 664"/>
                <a:gd name="T17" fmla="*/ 17 h 184"/>
                <a:gd name="T18" fmla="*/ 275 w 664"/>
                <a:gd name="T19" fmla="*/ 29 h 184"/>
                <a:gd name="T20" fmla="*/ 223 w 664"/>
                <a:gd name="T21" fmla="*/ 47 h 184"/>
                <a:gd name="T22" fmla="*/ 174 w 664"/>
                <a:gd name="T23" fmla="*/ 66 h 184"/>
                <a:gd name="T24" fmla="*/ 128 w 664"/>
                <a:gd name="T25" fmla="*/ 88 h 184"/>
                <a:gd name="T26" fmla="*/ 85 w 664"/>
                <a:gd name="T27" fmla="*/ 113 h 184"/>
                <a:gd name="T28" fmla="*/ 47 w 664"/>
                <a:gd name="T29" fmla="*/ 140 h 184"/>
                <a:gd name="T30" fmla="*/ 15 w 664"/>
                <a:gd name="T31" fmla="*/ 169 h 184"/>
                <a:gd name="T32" fmla="*/ 17 w 664"/>
                <a:gd name="T33" fmla="*/ 173 h 184"/>
                <a:gd name="T34" fmla="*/ 54 w 664"/>
                <a:gd name="T35" fmla="*/ 151 h 184"/>
                <a:gd name="T36" fmla="*/ 93 w 664"/>
                <a:gd name="T37" fmla="*/ 132 h 184"/>
                <a:gd name="T38" fmla="*/ 135 w 664"/>
                <a:gd name="T39" fmla="*/ 113 h 184"/>
                <a:gd name="T40" fmla="*/ 179 w 664"/>
                <a:gd name="T41" fmla="*/ 97 h 184"/>
                <a:gd name="T42" fmla="*/ 226 w 664"/>
                <a:gd name="T43" fmla="*/ 82 h 184"/>
                <a:gd name="T44" fmla="*/ 273 w 664"/>
                <a:gd name="T45" fmla="*/ 68 h 184"/>
                <a:gd name="T46" fmla="*/ 322 w 664"/>
                <a:gd name="T47" fmla="*/ 58 h 184"/>
                <a:gd name="T48" fmla="*/ 372 w 664"/>
                <a:gd name="T49" fmla="*/ 49 h 184"/>
                <a:gd name="T50" fmla="*/ 419 w 664"/>
                <a:gd name="T51" fmla="*/ 43 h 184"/>
                <a:gd name="T52" fmla="*/ 465 w 664"/>
                <a:gd name="T53" fmla="*/ 40 h 184"/>
                <a:gd name="T54" fmla="*/ 509 w 664"/>
                <a:gd name="T55" fmla="*/ 40 h 184"/>
                <a:gd name="T56" fmla="*/ 549 w 664"/>
                <a:gd name="T57" fmla="*/ 42 h 184"/>
                <a:gd name="T58" fmla="*/ 586 w 664"/>
                <a:gd name="T59" fmla="*/ 45 h 184"/>
                <a:gd name="T60" fmla="*/ 620 w 664"/>
                <a:gd name="T61" fmla="*/ 52 h 184"/>
                <a:gd name="T62" fmla="*/ 650 w 664"/>
                <a:gd name="T63" fmla="*/ 61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64" h="184">
                  <a:moveTo>
                    <a:pt x="664" y="67"/>
                  </a:moveTo>
                  <a:lnTo>
                    <a:pt x="655" y="57"/>
                  </a:lnTo>
                  <a:lnTo>
                    <a:pt x="643" y="48"/>
                  </a:lnTo>
                  <a:lnTo>
                    <a:pt x="631" y="38"/>
                  </a:lnTo>
                  <a:lnTo>
                    <a:pt x="617" y="30"/>
                  </a:lnTo>
                  <a:lnTo>
                    <a:pt x="602" y="23"/>
                  </a:lnTo>
                  <a:lnTo>
                    <a:pt x="585" y="18"/>
                  </a:lnTo>
                  <a:lnTo>
                    <a:pt x="566" y="12"/>
                  </a:lnTo>
                  <a:lnTo>
                    <a:pt x="548" y="7"/>
                  </a:lnTo>
                  <a:lnTo>
                    <a:pt x="527" y="5"/>
                  </a:lnTo>
                  <a:lnTo>
                    <a:pt x="505" y="3"/>
                  </a:lnTo>
                  <a:lnTo>
                    <a:pt x="482" y="2"/>
                  </a:lnTo>
                  <a:lnTo>
                    <a:pt x="459" y="0"/>
                  </a:lnTo>
                  <a:lnTo>
                    <a:pt x="434" y="2"/>
                  </a:lnTo>
                  <a:lnTo>
                    <a:pt x="409" y="4"/>
                  </a:lnTo>
                  <a:lnTo>
                    <a:pt x="382" y="6"/>
                  </a:lnTo>
                  <a:lnTo>
                    <a:pt x="356" y="11"/>
                  </a:lnTo>
                  <a:lnTo>
                    <a:pt x="328" y="17"/>
                  </a:lnTo>
                  <a:lnTo>
                    <a:pt x="302" y="22"/>
                  </a:lnTo>
                  <a:lnTo>
                    <a:pt x="275" y="29"/>
                  </a:lnTo>
                  <a:lnTo>
                    <a:pt x="249" y="37"/>
                  </a:lnTo>
                  <a:lnTo>
                    <a:pt x="223" y="47"/>
                  </a:lnTo>
                  <a:lnTo>
                    <a:pt x="198" y="56"/>
                  </a:lnTo>
                  <a:lnTo>
                    <a:pt x="174" y="66"/>
                  </a:lnTo>
                  <a:lnTo>
                    <a:pt x="151" y="76"/>
                  </a:lnTo>
                  <a:lnTo>
                    <a:pt x="128" y="88"/>
                  </a:lnTo>
                  <a:lnTo>
                    <a:pt x="106" y="101"/>
                  </a:lnTo>
                  <a:lnTo>
                    <a:pt x="85" y="113"/>
                  </a:lnTo>
                  <a:lnTo>
                    <a:pt x="66" y="127"/>
                  </a:lnTo>
                  <a:lnTo>
                    <a:pt x="47" y="140"/>
                  </a:lnTo>
                  <a:lnTo>
                    <a:pt x="30" y="155"/>
                  </a:lnTo>
                  <a:lnTo>
                    <a:pt x="15" y="169"/>
                  </a:lnTo>
                  <a:lnTo>
                    <a:pt x="0" y="184"/>
                  </a:lnTo>
                  <a:lnTo>
                    <a:pt x="17" y="173"/>
                  </a:lnTo>
                  <a:lnTo>
                    <a:pt x="34" y="162"/>
                  </a:lnTo>
                  <a:lnTo>
                    <a:pt x="54" y="151"/>
                  </a:lnTo>
                  <a:lnTo>
                    <a:pt x="72" y="142"/>
                  </a:lnTo>
                  <a:lnTo>
                    <a:pt x="93" y="132"/>
                  </a:lnTo>
                  <a:lnTo>
                    <a:pt x="114" y="123"/>
                  </a:lnTo>
                  <a:lnTo>
                    <a:pt x="135" y="113"/>
                  </a:lnTo>
                  <a:lnTo>
                    <a:pt x="156" y="105"/>
                  </a:lnTo>
                  <a:lnTo>
                    <a:pt x="179" y="97"/>
                  </a:lnTo>
                  <a:lnTo>
                    <a:pt x="203" y="89"/>
                  </a:lnTo>
                  <a:lnTo>
                    <a:pt x="226" y="82"/>
                  </a:lnTo>
                  <a:lnTo>
                    <a:pt x="249" y="75"/>
                  </a:lnTo>
                  <a:lnTo>
                    <a:pt x="273" y="68"/>
                  </a:lnTo>
                  <a:lnTo>
                    <a:pt x="297" y="64"/>
                  </a:lnTo>
                  <a:lnTo>
                    <a:pt x="322" y="58"/>
                  </a:lnTo>
                  <a:lnTo>
                    <a:pt x="346" y="53"/>
                  </a:lnTo>
                  <a:lnTo>
                    <a:pt x="372" y="49"/>
                  </a:lnTo>
                  <a:lnTo>
                    <a:pt x="396" y="45"/>
                  </a:lnTo>
                  <a:lnTo>
                    <a:pt x="419" y="43"/>
                  </a:lnTo>
                  <a:lnTo>
                    <a:pt x="442" y="41"/>
                  </a:lnTo>
                  <a:lnTo>
                    <a:pt x="465" y="40"/>
                  </a:lnTo>
                  <a:lnTo>
                    <a:pt x="487" y="40"/>
                  </a:lnTo>
                  <a:lnTo>
                    <a:pt x="509" y="40"/>
                  </a:lnTo>
                  <a:lnTo>
                    <a:pt x="529" y="40"/>
                  </a:lnTo>
                  <a:lnTo>
                    <a:pt x="549" y="42"/>
                  </a:lnTo>
                  <a:lnTo>
                    <a:pt x="567" y="43"/>
                  </a:lnTo>
                  <a:lnTo>
                    <a:pt x="586" y="45"/>
                  </a:lnTo>
                  <a:lnTo>
                    <a:pt x="603" y="49"/>
                  </a:lnTo>
                  <a:lnTo>
                    <a:pt x="620" y="52"/>
                  </a:lnTo>
                  <a:lnTo>
                    <a:pt x="635" y="57"/>
                  </a:lnTo>
                  <a:lnTo>
                    <a:pt x="650" y="61"/>
                  </a:lnTo>
                  <a:lnTo>
                    <a:pt x="664" y="6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4" name="Freeform 10"/>
            <p:cNvSpPr>
              <a:spLocks/>
            </p:cNvSpPr>
            <p:nvPr/>
          </p:nvSpPr>
          <p:spPr bwMode="auto">
            <a:xfrm>
              <a:off x="4024313" y="3517901"/>
              <a:ext cx="541338" cy="138113"/>
            </a:xfrm>
            <a:custGeom>
              <a:avLst/>
              <a:gdLst>
                <a:gd name="T0" fmla="*/ 672 w 681"/>
                <a:gd name="T1" fmla="*/ 59 h 174"/>
                <a:gd name="T2" fmla="*/ 648 w 681"/>
                <a:gd name="T3" fmla="*/ 41 h 174"/>
                <a:gd name="T4" fmla="*/ 618 w 681"/>
                <a:gd name="T5" fmla="*/ 26 h 174"/>
                <a:gd name="T6" fmla="*/ 582 w 681"/>
                <a:gd name="T7" fmla="*/ 13 h 174"/>
                <a:gd name="T8" fmla="*/ 542 w 681"/>
                <a:gd name="T9" fmla="*/ 5 h 174"/>
                <a:gd name="T10" fmla="*/ 497 w 681"/>
                <a:gd name="T11" fmla="*/ 0 h 174"/>
                <a:gd name="T12" fmla="*/ 448 w 681"/>
                <a:gd name="T13" fmla="*/ 0 h 174"/>
                <a:gd name="T14" fmla="*/ 395 w 681"/>
                <a:gd name="T15" fmla="*/ 5 h 174"/>
                <a:gd name="T16" fmla="*/ 339 w 681"/>
                <a:gd name="T17" fmla="*/ 13 h 174"/>
                <a:gd name="T18" fmla="*/ 284 w 681"/>
                <a:gd name="T19" fmla="*/ 26 h 174"/>
                <a:gd name="T20" fmla="*/ 231 w 681"/>
                <a:gd name="T21" fmla="*/ 42 h 174"/>
                <a:gd name="T22" fmla="*/ 181 w 681"/>
                <a:gd name="T23" fmla="*/ 60 h 174"/>
                <a:gd name="T24" fmla="*/ 133 w 681"/>
                <a:gd name="T25" fmla="*/ 82 h 174"/>
                <a:gd name="T26" fmla="*/ 88 w 681"/>
                <a:gd name="T27" fmla="*/ 106 h 174"/>
                <a:gd name="T28" fmla="*/ 49 w 681"/>
                <a:gd name="T29" fmla="*/ 133 h 174"/>
                <a:gd name="T30" fmla="*/ 15 w 681"/>
                <a:gd name="T31" fmla="*/ 160 h 174"/>
                <a:gd name="T32" fmla="*/ 17 w 681"/>
                <a:gd name="T33" fmla="*/ 164 h 174"/>
                <a:gd name="T34" fmla="*/ 55 w 681"/>
                <a:gd name="T35" fmla="*/ 143 h 174"/>
                <a:gd name="T36" fmla="*/ 97 w 681"/>
                <a:gd name="T37" fmla="*/ 125 h 174"/>
                <a:gd name="T38" fmla="*/ 139 w 681"/>
                <a:gd name="T39" fmla="*/ 107 h 174"/>
                <a:gd name="T40" fmla="*/ 185 w 681"/>
                <a:gd name="T41" fmla="*/ 91 h 174"/>
                <a:gd name="T42" fmla="*/ 232 w 681"/>
                <a:gd name="T43" fmla="*/ 76 h 174"/>
                <a:gd name="T44" fmla="*/ 282 w 681"/>
                <a:gd name="T45" fmla="*/ 65 h 174"/>
                <a:gd name="T46" fmla="*/ 333 w 681"/>
                <a:gd name="T47" fmla="*/ 54 h 174"/>
                <a:gd name="T48" fmla="*/ 383 w 681"/>
                <a:gd name="T49" fmla="*/ 48 h 174"/>
                <a:gd name="T50" fmla="*/ 432 w 681"/>
                <a:gd name="T51" fmla="*/ 43 h 174"/>
                <a:gd name="T52" fmla="*/ 479 w 681"/>
                <a:gd name="T53" fmla="*/ 39 h 174"/>
                <a:gd name="T54" fmla="*/ 522 w 681"/>
                <a:gd name="T55" fmla="*/ 41 h 174"/>
                <a:gd name="T56" fmla="*/ 564 w 681"/>
                <a:gd name="T57" fmla="*/ 43 h 174"/>
                <a:gd name="T58" fmla="*/ 602 w 681"/>
                <a:gd name="T59" fmla="*/ 48 h 174"/>
                <a:gd name="T60" fmla="*/ 636 w 681"/>
                <a:gd name="T61" fmla="*/ 54 h 174"/>
                <a:gd name="T62" fmla="*/ 668 w 681"/>
                <a:gd name="T63" fmla="*/ 6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81" h="174">
                  <a:moveTo>
                    <a:pt x="681" y="69"/>
                  </a:moveTo>
                  <a:lnTo>
                    <a:pt x="672" y="59"/>
                  </a:lnTo>
                  <a:lnTo>
                    <a:pt x="661" y="50"/>
                  </a:lnTo>
                  <a:lnTo>
                    <a:pt x="648" y="41"/>
                  </a:lnTo>
                  <a:lnTo>
                    <a:pt x="634" y="33"/>
                  </a:lnTo>
                  <a:lnTo>
                    <a:pt x="618" y="26"/>
                  </a:lnTo>
                  <a:lnTo>
                    <a:pt x="601" y="19"/>
                  </a:lnTo>
                  <a:lnTo>
                    <a:pt x="582" y="13"/>
                  </a:lnTo>
                  <a:lnTo>
                    <a:pt x="563" y="8"/>
                  </a:lnTo>
                  <a:lnTo>
                    <a:pt x="542" y="5"/>
                  </a:lnTo>
                  <a:lnTo>
                    <a:pt x="520" y="3"/>
                  </a:lnTo>
                  <a:lnTo>
                    <a:pt x="497" y="0"/>
                  </a:lnTo>
                  <a:lnTo>
                    <a:pt x="473" y="0"/>
                  </a:lnTo>
                  <a:lnTo>
                    <a:pt x="448" y="0"/>
                  </a:lnTo>
                  <a:lnTo>
                    <a:pt x="421" y="1"/>
                  </a:lnTo>
                  <a:lnTo>
                    <a:pt x="395" y="5"/>
                  </a:lnTo>
                  <a:lnTo>
                    <a:pt x="367" y="8"/>
                  </a:lnTo>
                  <a:lnTo>
                    <a:pt x="339" y="13"/>
                  </a:lnTo>
                  <a:lnTo>
                    <a:pt x="312" y="19"/>
                  </a:lnTo>
                  <a:lnTo>
                    <a:pt x="284" y="26"/>
                  </a:lnTo>
                  <a:lnTo>
                    <a:pt x="258" y="34"/>
                  </a:lnTo>
                  <a:lnTo>
                    <a:pt x="231" y="42"/>
                  </a:lnTo>
                  <a:lnTo>
                    <a:pt x="206" y="51"/>
                  </a:lnTo>
                  <a:lnTo>
                    <a:pt x="181" y="60"/>
                  </a:lnTo>
                  <a:lnTo>
                    <a:pt x="156" y="71"/>
                  </a:lnTo>
                  <a:lnTo>
                    <a:pt x="133" y="82"/>
                  </a:lnTo>
                  <a:lnTo>
                    <a:pt x="110" y="94"/>
                  </a:lnTo>
                  <a:lnTo>
                    <a:pt x="88" y="106"/>
                  </a:lnTo>
                  <a:lnTo>
                    <a:pt x="69" y="119"/>
                  </a:lnTo>
                  <a:lnTo>
                    <a:pt x="49" y="133"/>
                  </a:lnTo>
                  <a:lnTo>
                    <a:pt x="32" y="145"/>
                  </a:lnTo>
                  <a:lnTo>
                    <a:pt x="15" y="160"/>
                  </a:lnTo>
                  <a:lnTo>
                    <a:pt x="0" y="174"/>
                  </a:lnTo>
                  <a:lnTo>
                    <a:pt x="17" y="164"/>
                  </a:lnTo>
                  <a:lnTo>
                    <a:pt x="35" y="153"/>
                  </a:lnTo>
                  <a:lnTo>
                    <a:pt x="55" y="143"/>
                  </a:lnTo>
                  <a:lnTo>
                    <a:pt x="76" y="134"/>
                  </a:lnTo>
                  <a:lnTo>
                    <a:pt x="97" y="125"/>
                  </a:lnTo>
                  <a:lnTo>
                    <a:pt x="117" y="115"/>
                  </a:lnTo>
                  <a:lnTo>
                    <a:pt x="139" y="107"/>
                  </a:lnTo>
                  <a:lnTo>
                    <a:pt x="162" y="98"/>
                  </a:lnTo>
                  <a:lnTo>
                    <a:pt x="185" y="91"/>
                  </a:lnTo>
                  <a:lnTo>
                    <a:pt x="208" y="83"/>
                  </a:lnTo>
                  <a:lnTo>
                    <a:pt x="232" y="76"/>
                  </a:lnTo>
                  <a:lnTo>
                    <a:pt x="257" y="71"/>
                  </a:lnTo>
                  <a:lnTo>
                    <a:pt x="282" y="65"/>
                  </a:lnTo>
                  <a:lnTo>
                    <a:pt x="307" y="59"/>
                  </a:lnTo>
                  <a:lnTo>
                    <a:pt x="333" y="54"/>
                  </a:lnTo>
                  <a:lnTo>
                    <a:pt x="358" y="51"/>
                  </a:lnTo>
                  <a:lnTo>
                    <a:pt x="383" y="48"/>
                  </a:lnTo>
                  <a:lnTo>
                    <a:pt x="407" y="44"/>
                  </a:lnTo>
                  <a:lnTo>
                    <a:pt x="432" y="43"/>
                  </a:lnTo>
                  <a:lnTo>
                    <a:pt x="456" y="41"/>
                  </a:lnTo>
                  <a:lnTo>
                    <a:pt x="479" y="39"/>
                  </a:lnTo>
                  <a:lnTo>
                    <a:pt x="501" y="39"/>
                  </a:lnTo>
                  <a:lnTo>
                    <a:pt x="522" y="41"/>
                  </a:lnTo>
                  <a:lnTo>
                    <a:pt x="544" y="41"/>
                  </a:lnTo>
                  <a:lnTo>
                    <a:pt x="564" y="43"/>
                  </a:lnTo>
                  <a:lnTo>
                    <a:pt x="584" y="45"/>
                  </a:lnTo>
                  <a:lnTo>
                    <a:pt x="602" y="48"/>
                  </a:lnTo>
                  <a:lnTo>
                    <a:pt x="620" y="51"/>
                  </a:lnTo>
                  <a:lnTo>
                    <a:pt x="636" y="54"/>
                  </a:lnTo>
                  <a:lnTo>
                    <a:pt x="653" y="59"/>
                  </a:lnTo>
                  <a:lnTo>
                    <a:pt x="668" y="64"/>
                  </a:lnTo>
                  <a:lnTo>
                    <a:pt x="681" y="6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4011613" y="3622676"/>
              <a:ext cx="588963" cy="214313"/>
            </a:xfrm>
            <a:custGeom>
              <a:avLst/>
              <a:gdLst>
                <a:gd name="T0" fmla="*/ 738 w 740"/>
                <a:gd name="T1" fmla="*/ 78 h 269"/>
                <a:gd name="T2" fmla="*/ 724 w 740"/>
                <a:gd name="T3" fmla="*/ 61 h 269"/>
                <a:gd name="T4" fmla="*/ 692 w 740"/>
                <a:gd name="T5" fmla="*/ 38 h 269"/>
                <a:gd name="T6" fmla="*/ 634 w 740"/>
                <a:gd name="T7" fmla="*/ 16 h 269"/>
                <a:gd name="T8" fmla="*/ 584 w 740"/>
                <a:gd name="T9" fmla="*/ 6 h 269"/>
                <a:gd name="T10" fmla="*/ 561 w 740"/>
                <a:gd name="T11" fmla="*/ 3 h 269"/>
                <a:gd name="T12" fmla="*/ 537 w 740"/>
                <a:gd name="T13" fmla="*/ 1 h 269"/>
                <a:gd name="T14" fmla="*/ 513 w 740"/>
                <a:gd name="T15" fmla="*/ 1 h 269"/>
                <a:gd name="T16" fmla="*/ 487 w 740"/>
                <a:gd name="T17" fmla="*/ 1 h 269"/>
                <a:gd name="T18" fmla="*/ 460 w 740"/>
                <a:gd name="T19" fmla="*/ 2 h 269"/>
                <a:gd name="T20" fmla="*/ 432 w 740"/>
                <a:gd name="T21" fmla="*/ 4 h 269"/>
                <a:gd name="T22" fmla="*/ 402 w 740"/>
                <a:gd name="T23" fmla="*/ 8 h 269"/>
                <a:gd name="T24" fmla="*/ 354 w 740"/>
                <a:gd name="T25" fmla="*/ 16 h 269"/>
                <a:gd name="T26" fmla="*/ 293 w 740"/>
                <a:gd name="T27" fmla="*/ 29 h 269"/>
                <a:gd name="T28" fmla="*/ 237 w 740"/>
                <a:gd name="T29" fmla="*/ 45 h 269"/>
                <a:gd name="T30" fmla="*/ 184 w 740"/>
                <a:gd name="T31" fmla="*/ 64 h 269"/>
                <a:gd name="T32" fmla="*/ 137 w 740"/>
                <a:gd name="T33" fmla="*/ 87 h 269"/>
                <a:gd name="T34" fmla="*/ 93 w 740"/>
                <a:gd name="T35" fmla="*/ 113 h 269"/>
                <a:gd name="T36" fmla="*/ 55 w 740"/>
                <a:gd name="T37" fmla="*/ 140 h 269"/>
                <a:gd name="T38" fmla="*/ 22 w 740"/>
                <a:gd name="T39" fmla="*/ 171 h 269"/>
                <a:gd name="T40" fmla="*/ 18 w 740"/>
                <a:gd name="T41" fmla="*/ 182 h 269"/>
                <a:gd name="T42" fmla="*/ 39 w 740"/>
                <a:gd name="T43" fmla="*/ 168 h 269"/>
                <a:gd name="T44" fmla="*/ 61 w 740"/>
                <a:gd name="T45" fmla="*/ 156 h 269"/>
                <a:gd name="T46" fmla="*/ 83 w 740"/>
                <a:gd name="T47" fmla="*/ 146 h 269"/>
                <a:gd name="T48" fmla="*/ 107 w 740"/>
                <a:gd name="T49" fmla="*/ 137 h 269"/>
                <a:gd name="T50" fmla="*/ 131 w 740"/>
                <a:gd name="T51" fmla="*/ 128 h 269"/>
                <a:gd name="T52" fmla="*/ 158 w 740"/>
                <a:gd name="T53" fmla="*/ 118 h 269"/>
                <a:gd name="T54" fmla="*/ 186 w 740"/>
                <a:gd name="T55" fmla="*/ 108 h 269"/>
                <a:gd name="T56" fmla="*/ 186 w 740"/>
                <a:gd name="T57" fmla="*/ 113 h 269"/>
                <a:gd name="T58" fmla="*/ 155 w 740"/>
                <a:gd name="T59" fmla="*/ 131 h 269"/>
                <a:gd name="T60" fmla="*/ 125 w 740"/>
                <a:gd name="T61" fmla="*/ 151 h 269"/>
                <a:gd name="T62" fmla="*/ 98 w 740"/>
                <a:gd name="T63" fmla="*/ 170 h 269"/>
                <a:gd name="T64" fmla="*/ 72 w 740"/>
                <a:gd name="T65" fmla="*/ 192 h 269"/>
                <a:gd name="T66" fmla="*/ 48 w 740"/>
                <a:gd name="T67" fmla="*/ 213 h 269"/>
                <a:gd name="T68" fmla="*/ 27 w 740"/>
                <a:gd name="T69" fmla="*/ 236 h 269"/>
                <a:gd name="T70" fmla="*/ 8 w 740"/>
                <a:gd name="T71" fmla="*/ 258 h 269"/>
                <a:gd name="T72" fmla="*/ 18 w 740"/>
                <a:gd name="T73" fmla="*/ 254 h 269"/>
                <a:gd name="T74" fmla="*/ 59 w 740"/>
                <a:gd name="T75" fmla="*/ 227 h 269"/>
                <a:gd name="T76" fmla="*/ 101 w 740"/>
                <a:gd name="T77" fmla="*/ 199 h 269"/>
                <a:gd name="T78" fmla="*/ 148 w 740"/>
                <a:gd name="T79" fmla="*/ 174 h 269"/>
                <a:gd name="T80" fmla="*/ 198 w 740"/>
                <a:gd name="T81" fmla="*/ 150 h 269"/>
                <a:gd name="T82" fmla="*/ 250 w 740"/>
                <a:gd name="T83" fmla="*/ 128 h 269"/>
                <a:gd name="T84" fmla="*/ 305 w 740"/>
                <a:gd name="T85" fmla="*/ 107 h 269"/>
                <a:gd name="T86" fmla="*/ 361 w 740"/>
                <a:gd name="T87" fmla="*/ 90 h 269"/>
                <a:gd name="T88" fmla="*/ 406 w 740"/>
                <a:gd name="T89" fmla="*/ 78 h 269"/>
                <a:gd name="T90" fmla="*/ 436 w 740"/>
                <a:gd name="T91" fmla="*/ 70 h 269"/>
                <a:gd name="T92" fmla="*/ 466 w 740"/>
                <a:gd name="T93" fmla="*/ 64 h 269"/>
                <a:gd name="T94" fmla="*/ 494 w 740"/>
                <a:gd name="T95" fmla="*/ 60 h 269"/>
                <a:gd name="T96" fmla="*/ 520 w 740"/>
                <a:gd name="T97" fmla="*/ 55 h 269"/>
                <a:gd name="T98" fmla="*/ 546 w 740"/>
                <a:gd name="T99" fmla="*/ 53 h 269"/>
                <a:gd name="T100" fmla="*/ 571 w 740"/>
                <a:gd name="T101" fmla="*/ 50 h 269"/>
                <a:gd name="T102" fmla="*/ 594 w 740"/>
                <a:gd name="T103" fmla="*/ 49 h 269"/>
                <a:gd name="T104" fmla="*/ 624 w 740"/>
                <a:gd name="T105" fmla="*/ 52 h 269"/>
                <a:gd name="T106" fmla="*/ 658 w 740"/>
                <a:gd name="T107" fmla="*/ 57 h 269"/>
                <a:gd name="T108" fmla="*/ 692 w 740"/>
                <a:gd name="T109" fmla="*/ 65 h 269"/>
                <a:gd name="T110" fmla="*/ 724 w 740"/>
                <a:gd name="T111" fmla="*/ 76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40" h="269">
                  <a:moveTo>
                    <a:pt x="740" y="82"/>
                  </a:moveTo>
                  <a:lnTo>
                    <a:pt x="738" y="78"/>
                  </a:lnTo>
                  <a:lnTo>
                    <a:pt x="732" y="70"/>
                  </a:lnTo>
                  <a:lnTo>
                    <a:pt x="724" y="61"/>
                  </a:lnTo>
                  <a:lnTo>
                    <a:pt x="710" y="49"/>
                  </a:lnTo>
                  <a:lnTo>
                    <a:pt x="692" y="38"/>
                  </a:lnTo>
                  <a:lnTo>
                    <a:pt x="668" y="26"/>
                  </a:lnTo>
                  <a:lnTo>
                    <a:pt x="634" y="16"/>
                  </a:lnTo>
                  <a:lnTo>
                    <a:pt x="594" y="8"/>
                  </a:lnTo>
                  <a:lnTo>
                    <a:pt x="584" y="6"/>
                  </a:lnTo>
                  <a:lnTo>
                    <a:pt x="572" y="4"/>
                  </a:lnTo>
                  <a:lnTo>
                    <a:pt x="561" y="3"/>
                  </a:lnTo>
                  <a:lnTo>
                    <a:pt x="549" y="2"/>
                  </a:lnTo>
                  <a:lnTo>
                    <a:pt x="537" y="1"/>
                  </a:lnTo>
                  <a:lnTo>
                    <a:pt x="525" y="1"/>
                  </a:lnTo>
                  <a:lnTo>
                    <a:pt x="513" y="1"/>
                  </a:lnTo>
                  <a:lnTo>
                    <a:pt x="501" y="0"/>
                  </a:lnTo>
                  <a:lnTo>
                    <a:pt x="487" y="1"/>
                  </a:lnTo>
                  <a:lnTo>
                    <a:pt x="474" y="1"/>
                  </a:lnTo>
                  <a:lnTo>
                    <a:pt x="460" y="2"/>
                  </a:lnTo>
                  <a:lnTo>
                    <a:pt x="447" y="3"/>
                  </a:lnTo>
                  <a:lnTo>
                    <a:pt x="432" y="4"/>
                  </a:lnTo>
                  <a:lnTo>
                    <a:pt x="417" y="6"/>
                  </a:lnTo>
                  <a:lnTo>
                    <a:pt x="402" y="8"/>
                  </a:lnTo>
                  <a:lnTo>
                    <a:pt x="387" y="10"/>
                  </a:lnTo>
                  <a:lnTo>
                    <a:pt x="354" y="16"/>
                  </a:lnTo>
                  <a:lnTo>
                    <a:pt x="323" y="22"/>
                  </a:lnTo>
                  <a:lnTo>
                    <a:pt x="293" y="29"/>
                  </a:lnTo>
                  <a:lnTo>
                    <a:pt x="265" y="37"/>
                  </a:lnTo>
                  <a:lnTo>
                    <a:pt x="237" y="45"/>
                  </a:lnTo>
                  <a:lnTo>
                    <a:pt x="211" y="54"/>
                  </a:lnTo>
                  <a:lnTo>
                    <a:pt x="184" y="64"/>
                  </a:lnTo>
                  <a:lnTo>
                    <a:pt x="160" y="75"/>
                  </a:lnTo>
                  <a:lnTo>
                    <a:pt x="137" y="87"/>
                  </a:lnTo>
                  <a:lnTo>
                    <a:pt x="115" y="99"/>
                  </a:lnTo>
                  <a:lnTo>
                    <a:pt x="93" y="113"/>
                  </a:lnTo>
                  <a:lnTo>
                    <a:pt x="74" y="126"/>
                  </a:lnTo>
                  <a:lnTo>
                    <a:pt x="55" y="140"/>
                  </a:lnTo>
                  <a:lnTo>
                    <a:pt x="38" y="156"/>
                  </a:lnTo>
                  <a:lnTo>
                    <a:pt x="22" y="171"/>
                  </a:lnTo>
                  <a:lnTo>
                    <a:pt x="7" y="189"/>
                  </a:lnTo>
                  <a:lnTo>
                    <a:pt x="18" y="182"/>
                  </a:lnTo>
                  <a:lnTo>
                    <a:pt x="29" y="175"/>
                  </a:lnTo>
                  <a:lnTo>
                    <a:pt x="39" y="168"/>
                  </a:lnTo>
                  <a:lnTo>
                    <a:pt x="50" y="162"/>
                  </a:lnTo>
                  <a:lnTo>
                    <a:pt x="61" y="156"/>
                  </a:lnTo>
                  <a:lnTo>
                    <a:pt x="72" y="152"/>
                  </a:lnTo>
                  <a:lnTo>
                    <a:pt x="83" y="146"/>
                  </a:lnTo>
                  <a:lnTo>
                    <a:pt x="94" y="141"/>
                  </a:lnTo>
                  <a:lnTo>
                    <a:pt x="107" y="137"/>
                  </a:lnTo>
                  <a:lnTo>
                    <a:pt x="118" y="132"/>
                  </a:lnTo>
                  <a:lnTo>
                    <a:pt x="131" y="128"/>
                  </a:lnTo>
                  <a:lnTo>
                    <a:pt x="144" y="123"/>
                  </a:lnTo>
                  <a:lnTo>
                    <a:pt x="158" y="118"/>
                  </a:lnTo>
                  <a:lnTo>
                    <a:pt x="173" y="114"/>
                  </a:lnTo>
                  <a:lnTo>
                    <a:pt x="186" y="108"/>
                  </a:lnTo>
                  <a:lnTo>
                    <a:pt x="202" y="103"/>
                  </a:lnTo>
                  <a:lnTo>
                    <a:pt x="186" y="113"/>
                  </a:lnTo>
                  <a:lnTo>
                    <a:pt x="170" y="122"/>
                  </a:lnTo>
                  <a:lnTo>
                    <a:pt x="155" y="131"/>
                  </a:lnTo>
                  <a:lnTo>
                    <a:pt x="140" y="140"/>
                  </a:lnTo>
                  <a:lnTo>
                    <a:pt x="125" y="151"/>
                  </a:lnTo>
                  <a:lnTo>
                    <a:pt x="112" y="161"/>
                  </a:lnTo>
                  <a:lnTo>
                    <a:pt x="98" y="170"/>
                  </a:lnTo>
                  <a:lnTo>
                    <a:pt x="85" y="181"/>
                  </a:lnTo>
                  <a:lnTo>
                    <a:pt x="72" y="192"/>
                  </a:lnTo>
                  <a:lnTo>
                    <a:pt x="60" y="202"/>
                  </a:lnTo>
                  <a:lnTo>
                    <a:pt x="48" y="213"/>
                  </a:lnTo>
                  <a:lnTo>
                    <a:pt x="38" y="224"/>
                  </a:lnTo>
                  <a:lnTo>
                    <a:pt x="27" y="236"/>
                  </a:lnTo>
                  <a:lnTo>
                    <a:pt x="17" y="246"/>
                  </a:lnTo>
                  <a:lnTo>
                    <a:pt x="8" y="258"/>
                  </a:lnTo>
                  <a:lnTo>
                    <a:pt x="0" y="269"/>
                  </a:lnTo>
                  <a:lnTo>
                    <a:pt x="18" y="254"/>
                  </a:lnTo>
                  <a:lnTo>
                    <a:pt x="38" y="240"/>
                  </a:lnTo>
                  <a:lnTo>
                    <a:pt x="59" y="227"/>
                  </a:lnTo>
                  <a:lnTo>
                    <a:pt x="79" y="213"/>
                  </a:lnTo>
                  <a:lnTo>
                    <a:pt x="101" y="199"/>
                  </a:lnTo>
                  <a:lnTo>
                    <a:pt x="124" y="186"/>
                  </a:lnTo>
                  <a:lnTo>
                    <a:pt x="148" y="174"/>
                  </a:lnTo>
                  <a:lnTo>
                    <a:pt x="173" y="161"/>
                  </a:lnTo>
                  <a:lnTo>
                    <a:pt x="198" y="150"/>
                  </a:lnTo>
                  <a:lnTo>
                    <a:pt x="223" y="138"/>
                  </a:lnTo>
                  <a:lnTo>
                    <a:pt x="250" y="128"/>
                  </a:lnTo>
                  <a:lnTo>
                    <a:pt x="277" y="117"/>
                  </a:lnTo>
                  <a:lnTo>
                    <a:pt x="305" y="107"/>
                  </a:lnTo>
                  <a:lnTo>
                    <a:pt x="333" y="98"/>
                  </a:lnTo>
                  <a:lnTo>
                    <a:pt x="361" y="90"/>
                  </a:lnTo>
                  <a:lnTo>
                    <a:pt x="390" y="82"/>
                  </a:lnTo>
                  <a:lnTo>
                    <a:pt x="406" y="78"/>
                  </a:lnTo>
                  <a:lnTo>
                    <a:pt x="421" y="73"/>
                  </a:lnTo>
                  <a:lnTo>
                    <a:pt x="436" y="70"/>
                  </a:lnTo>
                  <a:lnTo>
                    <a:pt x="451" y="68"/>
                  </a:lnTo>
                  <a:lnTo>
                    <a:pt x="466" y="64"/>
                  </a:lnTo>
                  <a:lnTo>
                    <a:pt x="480" y="62"/>
                  </a:lnTo>
                  <a:lnTo>
                    <a:pt x="494" y="60"/>
                  </a:lnTo>
                  <a:lnTo>
                    <a:pt x="508" y="57"/>
                  </a:lnTo>
                  <a:lnTo>
                    <a:pt x="520" y="55"/>
                  </a:lnTo>
                  <a:lnTo>
                    <a:pt x="533" y="54"/>
                  </a:lnTo>
                  <a:lnTo>
                    <a:pt x="546" y="53"/>
                  </a:lnTo>
                  <a:lnTo>
                    <a:pt x="558" y="52"/>
                  </a:lnTo>
                  <a:lnTo>
                    <a:pt x="571" y="50"/>
                  </a:lnTo>
                  <a:lnTo>
                    <a:pt x="582" y="49"/>
                  </a:lnTo>
                  <a:lnTo>
                    <a:pt x="594" y="49"/>
                  </a:lnTo>
                  <a:lnTo>
                    <a:pt x="605" y="49"/>
                  </a:lnTo>
                  <a:lnTo>
                    <a:pt x="624" y="52"/>
                  </a:lnTo>
                  <a:lnTo>
                    <a:pt x="641" y="54"/>
                  </a:lnTo>
                  <a:lnTo>
                    <a:pt x="658" y="57"/>
                  </a:lnTo>
                  <a:lnTo>
                    <a:pt x="676" y="61"/>
                  </a:lnTo>
                  <a:lnTo>
                    <a:pt x="692" y="65"/>
                  </a:lnTo>
                  <a:lnTo>
                    <a:pt x="709" y="70"/>
                  </a:lnTo>
                  <a:lnTo>
                    <a:pt x="724" y="76"/>
                  </a:lnTo>
                  <a:lnTo>
                    <a:pt x="740" y="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" name="Freeform 12"/>
            <p:cNvSpPr>
              <a:spLocks/>
            </p:cNvSpPr>
            <p:nvPr/>
          </p:nvSpPr>
          <p:spPr bwMode="auto">
            <a:xfrm>
              <a:off x="4613275" y="3522663"/>
              <a:ext cx="595313" cy="163513"/>
            </a:xfrm>
            <a:custGeom>
              <a:avLst/>
              <a:gdLst>
                <a:gd name="T0" fmla="*/ 3 w 751"/>
                <a:gd name="T1" fmla="*/ 200 h 206"/>
                <a:gd name="T2" fmla="*/ 12 w 751"/>
                <a:gd name="T3" fmla="*/ 177 h 206"/>
                <a:gd name="T4" fmla="*/ 36 w 751"/>
                <a:gd name="T5" fmla="*/ 144 h 206"/>
                <a:gd name="T6" fmla="*/ 80 w 751"/>
                <a:gd name="T7" fmla="*/ 105 h 206"/>
                <a:gd name="T8" fmla="*/ 120 w 751"/>
                <a:gd name="T9" fmla="*/ 81 h 206"/>
                <a:gd name="T10" fmla="*/ 140 w 751"/>
                <a:gd name="T11" fmla="*/ 70 h 206"/>
                <a:gd name="T12" fmla="*/ 161 w 751"/>
                <a:gd name="T13" fmla="*/ 61 h 206"/>
                <a:gd name="T14" fmla="*/ 184 w 751"/>
                <a:gd name="T15" fmla="*/ 52 h 206"/>
                <a:gd name="T16" fmla="*/ 207 w 751"/>
                <a:gd name="T17" fmla="*/ 43 h 206"/>
                <a:gd name="T18" fmla="*/ 234 w 751"/>
                <a:gd name="T19" fmla="*/ 36 h 206"/>
                <a:gd name="T20" fmla="*/ 260 w 751"/>
                <a:gd name="T21" fmla="*/ 28 h 206"/>
                <a:gd name="T22" fmla="*/ 289 w 751"/>
                <a:gd name="T23" fmla="*/ 22 h 206"/>
                <a:gd name="T24" fmla="*/ 336 w 751"/>
                <a:gd name="T25" fmla="*/ 13 h 206"/>
                <a:gd name="T26" fmla="*/ 397 w 751"/>
                <a:gd name="T27" fmla="*/ 5 h 206"/>
                <a:gd name="T28" fmla="*/ 456 w 751"/>
                <a:gd name="T29" fmla="*/ 0 h 206"/>
                <a:gd name="T30" fmla="*/ 513 w 751"/>
                <a:gd name="T31" fmla="*/ 0 h 206"/>
                <a:gd name="T32" fmla="*/ 566 w 751"/>
                <a:gd name="T33" fmla="*/ 6 h 206"/>
                <a:gd name="T34" fmla="*/ 616 w 751"/>
                <a:gd name="T35" fmla="*/ 15 h 206"/>
                <a:gd name="T36" fmla="*/ 662 w 751"/>
                <a:gd name="T37" fmla="*/ 28 h 206"/>
                <a:gd name="T38" fmla="*/ 705 w 751"/>
                <a:gd name="T39" fmla="*/ 46 h 206"/>
                <a:gd name="T40" fmla="*/ 712 w 751"/>
                <a:gd name="T41" fmla="*/ 54 h 206"/>
                <a:gd name="T42" fmla="*/ 686 w 751"/>
                <a:gd name="T43" fmla="*/ 48 h 206"/>
                <a:gd name="T44" fmla="*/ 661 w 751"/>
                <a:gd name="T45" fmla="*/ 45 h 206"/>
                <a:gd name="T46" fmla="*/ 636 w 751"/>
                <a:gd name="T47" fmla="*/ 43 h 206"/>
                <a:gd name="T48" fmla="*/ 609 w 751"/>
                <a:gd name="T49" fmla="*/ 42 h 206"/>
                <a:gd name="T50" fmla="*/ 583 w 751"/>
                <a:gd name="T51" fmla="*/ 42 h 206"/>
                <a:gd name="T52" fmla="*/ 554 w 751"/>
                <a:gd name="T53" fmla="*/ 42 h 206"/>
                <a:gd name="T54" fmla="*/ 523 w 751"/>
                <a:gd name="T55" fmla="*/ 42 h 206"/>
                <a:gd name="T56" fmla="*/ 525 w 751"/>
                <a:gd name="T57" fmla="*/ 45 h 206"/>
                <a:gd name="T58" fmla="*/ 560 w 751"/>
                <a:gd name="T59" fmla="*/ 52 h 206"/>
                <a:gd name="T60" fmla="*/ 594 w 751"/>
                <a:gd name="T61" fmla="*/ 60 h 206"/>
                <a:gd name="T62" fmla="*/ 627 w 751"/>
                <a:gd name="T63" fmla="*/ 69 h 206"/>
                <a:gd name="T64" fmla="*/ 658 w 751"/>
                <a:gd name="T65" fmla="*/ 81 h 206"/>
                <a:gd name="T66" fmla="*/ 686 w 751"/>
                <a:gd name="T67" fmla="*/ 92 h 206"/>
                <a:gd name="T68" fmla="*/ 714 w 751"/>
                <a:gd name="T69" fmla="*/ 106 h 206"/>
                <a:gd name="T70" fmla="*/ 739 w 751"/>
                <a:gd name="T71" fmla="*/ 120 h 206"/>
                <a:gd name="T72" fmla="*/ 729 w 751"/>
                <a:gd name="T73" fmla="*/ 121 h 206"/>
                <a:gd name="T74" fmla="*/ 682 w 751"/>
                <a:gd name="T75" fmla="*/ 107 h 206"/>
                <a:gd name="T76" fmla="*/ 632 w 751"/>
                <a:gd name="T77" fmla="*/ 97 h 206"/>
                <a:gd name="T78" fmla="*/ 580 w 751"/>
                <a:gd name="T79" fmla="*/ 89 h 206"/>
                <a:gd name="T80" fmla="*/ 526 w 751"/>
                <a:gd name="T81" fmla="*/ 83 h 206"/>
                <a:gd name="T82" fmla="*/ 470 w 751"/>
                <a:gd name="T83" fmla="*/ 81 h 206"/>
                <a:gd name="T84" fmla="*/ 412 w 751"/>
                <a:gd name="T85" fmla="*/ 81 h 206"/>
                <a:gd name="T86" fmla="*/ 355 w 751"/>
                <a:gd name="T87" fmla="*/ 83 h 206"/>
                <a:gd name="T88" fmla="*/ 309 w 751"/>
                <a:gd name="T89" fmla="*/ 88 h 206"/>
                <a:gd name="T90" fmla="*/ 278 w 751"/>
                <a:gd name="T91" fmla="*/ 91 h 206"/>
                <a:gd name="T92" fmla="*/ 249 w 751"/>
                <a:gd name="T93" fmla="*/ 96 h 206"/>
                <a:gd name="T94" fmla="*/ 221 w 751"/>
                <a:gd name="T95" fmla="*/ 100 h 206"/>
                <a:gd name="T96" fmla="*/ 196 w 751"/>
                <a:gd name="T97" fmla="*/ 106 h 206"/>
                <a:gd name="T98" fmla="*/ 171 w 751"/>
                <a:gd name="T99" fmla="*/ 112 h 206"/>
                <a:gd name="T100" fmla="*/ 148 w 751"/>
                <a:gd name="T101" fmla="*/ 118 h 206"/>
                <a:gd name="T102" fmla="*/ 126 w 751"/>
                <a:gd name="T103" fmla="*/ 126 h 206"/>
                <a:gd name="T104" fmla="*/ 99 w 751"/>
                <a:gd name="T105" fmla="*/ 137 h 206"/>
                <a:gd name="T106" fmla="*/ 68 w 751"/>
                <a:gd name="T107" fmla="*/ 156 h 206"/>
                <a:gd name="T108" fmla="*/ 39 w 751"/>
                <a:gd name="T109" fmla="*/ 174 h 206"/>
                <a:gd name="T110" fmla="*/ 13 w 751"/>
                <a:gd name="T111" fmla="*/ 195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51" h="206">
                  <a:moveTo>
                    <a:pt x="0" y="206"/>
                  </a:moveTo>
                  <a:lnTo>
                    <a:pt x="3" y="200"/>
                  </a:lnTo>
                  <a:lnTo>
                    <a:pt x="6" y="191"/>
                  </a:lnTo>
                  <a:lnTo>
                    <a:pt x="12" y="177"/>
                  </a:lnTo>
                  <a:lnTo>
                    <a:pt x="22" y="161"/>
                  </a:lnTo>
                  <a:lnTo>
                    <a:pt x="36" y="144"/>
                  </a:lnTo>
                  <a:lnTo>
                    <a:pt x="54" y="124"/>
                  </a:lnTo>
                  <a:lnTo>
                    <a:pt x="80" y="105"/>
                  </a:lnTo>
                  <a:lnTo>
                    <a:pt x="111" y="86"/>
                  </a:lnTo>
                  <a:lnTo>
                    <a:pt x="120" y="81"/>
                  </a:lnTo>
                  <a:lnTo>
                    <a:pt x="130" y="76"/>
                  </a:lnTo>
                  <a:lnTo>
                    <a:pt x="140" y="70"/>
                  </a:lnTo>
                  <a:lnTo>
                    <a:pt x="151" y="66"/>
                  </a:lnTo>
                  <a:lnTo>
                    <a:pt x="161" y="61"/>
                  </a:lnTo>
                  <a:lnTo>
                    <a:pt x="173" y="57"/>
                  </a:lnTo>
                  <a:lnTo>
                    <a:pt x="184" y="52"/>
                  </a:lnTo>
                  <a:lnTo>
                    <a:pt x="196" y="47"/>
                  </a:lnTo>
                  <a:lnTo>
                    <a:pt x="207" y="43"/>
                  </a:lnTo>
                  <a:lnTo>
                    <a:pt x="220" y="39"/>
                  </a:lnTo>
                  <a:lnTo>
                    <a:pt x="234" y="36"/>
                  </a:lnTo>
                  <a:lnTo>
                    <a:pt x="247" y="31"/>
                  </a:lnTo>
                  <a:lnTo>
                    <a:pt x="260" y="28"/>
                  </a:lnTo>
                  <a:lnTo>
                    <a:pt x="274" y="24"/>
                  </a:lnTo>
                  <a:lnTo>
                    <a:pt x="289" y="22"/>
                  </a:lnTo>
                  <a:lnTo>
                    <a:pt x="304" y="18"/>
                  </a:lnTo>
                  <a:lnTo>
                    <a:pt x="336" y="13"/>
                  </a:lnTo>
                  <a:lnTo>
                    <a:pt x="367" y="8"/>
                  </a:lnTo>
                  <a:lnTo>
                    <a:pt x="397" y="5"/>
                  </a:lnTo>
                  <a:lnTo>
                    <a:pt x="427" y="1"/>
                  </a:lnTo>
                  <a:lnTo>
                    <a:pt x="456" y="0"/>
                  </a:lnTo>
                  <a:lnTo>
                    <a:pt x="485" y="0"/>
                  </a:lnTo>
                  <a:lnTo>
                    <a:pt x="513" y="0"/>
                  </a:lnTo>
                  <a:lnTo>
                    <a:pt x="540" y="2"/>
                  </a:lnTo>
                  <a:lnTo>
                    <a:pt x="566" y="6"/>
                  </a:lnTo>
                  <a:lnTo>
                    <a:pt x="591" y="9"/>
                  </a:lnTo>
                  <a:lnTo>
                    <a:pt x="616" y="15"/>
                  </a:lnTo>
                  <a:lnTo>
                    <a:pt x="639" y="21"/>
                  </a:lnTo>
                  <a:lnTo>
                    <a:pt x="662" y="28"/>
                  </a:lnTo>
                  <a:lnTo>
                    <a:pt x="684" y="37"/>
                  </a:lnTo>
                  <a:lnTo>
                    <a:pt x="705" y="46"/>
                  </a:lnTo>
                  <a:lnTo>
                    <a:pt x="724" y="57"/>
                  </a:lnTo>
                  <a:lnTo>
                    <a:pt x="712" y="54"/>
                  </a:lnTo>
                  <a:lnTo>
                    <a:pt x="699" y="51"/>
                  </a:lnTo>
                  <a:lnTo>
                    <a:pt x="686" y="48"/>
                  </a:lnTo>
                  <a:lnTo>
                    <a:pt x="674" y="47"/>
                  </a:lnTo>
                  <a:lnTo>
                    <a:pt x="661" y="45"/>
                  </a:lnTo>
                  <a:lnTo>
                    <a:pt x="648" y="44"/>
                  </a:lnTo>
                  <a:lnTo>
                    <a:pt x="636" y="43"/>
                  </a:lnTo>
                  <a:lnTo>
                    <a:pt x="623" y="43"/>
                  </a:lnTo>
                  <a:lnTo>
                    <a:pt x="609" y="42"/>
                  </a:lnTo>
                  <a:lnTo>
                    <a:pt x="597" y="42"/>
                  </a:lnTo>
                  <a:lnTo>
                    <a:pt x="583" y="42"/>
                  </a:lnTo>
                  <a:lnTo>
                    <a:pt x="569" y="42"/>
                  </a:lnTo>
                  <a:lnTo>
                    <a:pt x="554" y="42"/>
                  </a:lnTo>
                  <a:lnTo>
                    <a:pt x="539" y="42"/>
                  </a:lnTo>
                  <a:lnTo>
                    <a:pt x="523" y="42"/>
                  </a:lnTo>
                  <a:lnTo>
                    <a:pt x="507" y="43"/>
                  </a:lnTo>
                  <a:lnTo>
                    <a:pt x="525" y="45"/>
                  </a:lnTo>
                  <a:lnTo>
                    <a:pt x="542" y="48"/>
                  </a:lnTo>
                  <a:lnTo>
                    <a:pt x="560" y="52"/>
                  </a:lnTo>
                  <a:lnTo>
                    <a:pt x="577" y="55"/>
                  </a:lnTo>
                  <a:lnTo>
                    <a:pt x="594" y="60"/>
                  </a:lnTo>
                  <a:lnTo>
                    <a:pt x="610" y="65"/>
                  </a:lnTo>
                  <a:lnTo>
                    <a:pt x="627" y="69"/>
                  </a:lnTo>
                  <a:lnTo>
                    <a:pt x="643" y="75"/>
                  </a:lnTo>
                  <a:lnTo>
                    <a:pt x="658" y="81"/>
                  </a:lnTo>
                  <a:lnTo>
                    <a:pt x="673" y="86"/>
                  </a:lnTo>
                  <a:lnTo>
                    <a:pt x="686" y="92"/>
                  </a:lnTo>
                  <a:lnTo>
                    <a:pt x="700" y="99"/>
                  </a:lnTo>
                  <a:lnTo>
                    <a:pt x="714" y="106"/>
                  </a:lnTo>
                  <a:lnTo>
                    <a:pt x="727" y="113"/>
                  </a:lnTo>
                  <a:lnTo>
                    <a:pt x="739" y="120"/>
                  </a:lnTo>
                  <a:lnTo>
                    <a:pt x="751" y="128"/>
                  </a:lnTo>
                  <a:lnTo>
                    <a:pt x="729" y="121"/>
                  </a:lnTo>
                  <a:lnTo>
                    <a:pt x="706" y="114"/>
                  </a:lnTo>
                  <a:lnTo>
                    <a:pt x="682" y="107"/>
                  </a:lnTo>
                  <a:lnTo>
                    <a:pt x="658" y="103"/>
                  </a:lnTo>
                  <a:lnTo>
                    <a:pt x="632" y="97"/>
                  </a:lnTo>
                  <a:lnTo>
                    <a:pt x="607" y="92"/>
                  </a:lnTo>
                  <a:lnTo>
                    <a:pt x="580" y="89"/>
                  </a:lnTo>
                  <a:lnTo>
                    <a:pt x="554" y="85"/>
                  </a:lnTo>
                  <a:lnTo>
                    <a:pt x="526" y="83"/>
                  </a:lnTo>
                  <a:lnTo>
                    <a:pt x="499" y="82"/>
                  </a:lnTo>
                  <a:lnTo>
                    <a:pt x="470" y="81"/>
                  </a:lnTo>
                  <a:lnTo>
                    <a:pt x="442" y="80"/>
                  </a:lnTo>
                  <a:lnTo>
                    <a:pt x="412" y="81"/>
                  </a:lnTo>
                  <a:lnTo>
                    <a:pt x="384" y="81"/>
                  </a:lnTo>
                  <a:lnTo>
                    <a:pt x="355" y="83"/>
                  </a:lnTo>
                  <a:lnTo>
                    <a:pt x="325" y="85"/>
                  </a:lnTo>
                  <a:lnTo>
                    <a:pt x="309" y="88"/>
                  </a:lnTo>
                  <a:lnTo>
                    <a:pt x="294" y="89"/>
                  </a:lnTo>
                  <a:lnTo>
                    <a:pt x="278" y="91"/>
                  </a:lnTo>
                  <a:lnTo>
                    <a:pt x="264" y="93"/>
                  </a:lnTo>
                  <a:lnTo>
                    <a:pt x="249" y="96"/>
                  </a:lnTo>
                  <a:lnTo>
                    <a:pt x="235" y="98"/>
                  </a:lnTo>
                  <a:lnTo>
                    <a:pt x="221" y="100"/>
                  </a:lnTo>
                  <a:lnTo>
                    <a:pt x="209" y="103"/>
                  </a:lnTo>
                  <a:lnTo>
                    <a:pt x="196" y="106"/>
                  </a:lnTo>
                  <a:lnTo>
                    <a:pt x="183" y="108"/>
                  </a:lnTo>
                  <a:lnTo>
                    <a:pt x="171" y="112"/>
                  </a:lnTo>
                  <a:lnTo>
                    <a:pt x="159" y="115"/>
                  </a:lnTo>
                  <a:lnTo>
                    <a:pt x="148" y="118"/>
                  </a:lnTo>
                  <a:lnTo>
                    <a:pt x="137" y="122"/>
                  </a:lnTo>
                  <a:lnTo>
                    <a:pt x="126" y="126"/>
                  </a:lnTo>
                  <a:lnTo>
                    <a:pt x="115" y="129"/>
                  </a:lnTo>
                  <a:lnTo>
                    <a:pt x="99" y="137"/>
                  </a:lnTo>
                  <a:lnTo>
                    <a:pt x="83" y="146"/>
                  </a:lnTo>
                  <a:lnTo>
                    <a:pt x="68" y="156"/>
                  </a:lnTo>
                  <a:lnTo>
                    <a:pt x="53" y="165"/>
                  </a:lnTo>
                  <a:lnTo>
                    <a:pt x="39" y="174"/>
                  </a:lnTo>
                  <a:lnTo>
                    <a:pt x="26" y="184"/>
                  </a:lnTo>
                  <a:lnTo>
                    <a:pt x="13" y="195"/>
                  </a:lnTo>
                  <a:lnTo>
                    <a:pt x="0" y="2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7" name="Freeform 13"/>
            <p:cNvSpPr>
              <a:spLocks/>
            </p:cNvSpPr>
            <p:nvPr/>
          </p:nvSpPr>
          <p:spPr bwMode="auto">
            <a:xfrm>
              <a:off x="3857625" y="3027363"/>
              <a:ext cx="635000" cy="744538"/>
            </a:xfrm>
            <a:custGeom>
              <a:avLst/>
              <a:gdLst>
                <a:gd name="T0" fmla="*/ 783 w 800"/>
                <a:gd name="T1" fmla="*/ 56 h 936"/>
                <a:gd name="T2" fmla="*/ 746 w 800"/>
                <a:gd name="T3" fmla="*/ 37 h 936"/>
                <a:gd name="T4" fmla="*/ 704 w 800"/>
                <a:gd name="T5" fmla="*/ 21 h 936"/>
                <a:gd name="T6" fmla="*/ 656 w 800"/>
                <a:gd name="T7" fmla="*/ 9 h 936"/>
                <a:gd name="T8" fmla="*/ 606 w 800"/>
                <a:gd name="T9" fmla="*/ 2 h 936"/>
                <a:gd name="T10" fmla="*/ 550 w 800"/>
                <a:gd name="T11" fmla="*/ 0 h 936"/>
                <a:gd name="T12" fmla="*/ 491 w 800"/>
                <a:gd name="T13" fmla="*/ 2 h 936"/>
                <a:gd name="T14" fmla="*/ 428 w 800"/>
                <a:gd name="T15" fmla="*/ 9 h 936"/>
                <a:gd name="T16" fmla="*/ 363 w 800"/>
                <a:gd name="T17" fmla="*/ 21 h 936"/>
                <a:gd name="T18" fmla="*/ 301 w 800"/>
                <a:gd name="T19" fmla="*/ 37 h 936"/>
                <a:gd name="T20" fmla="*/ 243 w 800"/>
                <a:gd name="T21" fmla="*/ 56 h 936"/>
                <a:gd name="T22" fmla="*/ 190 w 800"/>
                <a:gd name="T23" fmla="*/ 78 h 936"/>
                <a:gd name="T24" fmla="*/ 142 w 800"/>
                <a:gd name="T25" fmla="*/ 105 h 936"/>
                <a:gd name="T26" fmla="*/ 99 w 800"/>
                <a:gd name="T27" fmla="*/ 132 h 936"/>
                <a:gd name="T28" fmla="*/ 62 w 800"/>
                <a:gd name="T29" fmla="*/ 162 h 936"/>
                <a:gd name="T30" fmla="*/ 32 w 800"/>
                <a:gd name="T31" fmla="*/ 195 h 936"/>
                <a:gd name="T32" fmla="*/ 0 w 800"/>
                <a:gd name="T33" fmla="*/ 227 h 936"/>
                <a:gd name="T34" fmla="*/ 12 w 800"/>
                <a:gd name="T35" fmla="*/ 246 h 936"/>
                <a:gd name="T36" fmla="*/ 39 w 800"/>
                <a:gd name="T37" fmla="*/ 298 h 936"/>
                <a:gd name="T38" fmla="*/ 70 w 800"/>
                <a:gd name="T39" fmla="*/ 377 h 936"/>
                <a:gd name="T40" fmla="*/ 96 w 800"/>
                <a:gd name="T41" fmla="*/ 471 h 936"/>
                <a:gd name="T42" fmla="*/ 114 w 800"/>
                <a:gd name="T43" fmla="*/ 600 h 936"/>
                <a:gd name="T44" fmla="*/ 133 w 800"/>
                <a:gd name="T45" fmla="*/ 754 h 936"/>
                <a:gd name="T46" fmla="*/ 146 w 800"/>
                <a:gd name="T47" fmla="*/ 882 h 936"/>
                <a:gd name="T48" fmla="*/ 152 w 800"/>
                <a:gd name="T49" fmla="*/ 936 h 936"/>
                <a:gd name="T50" fmla="*/ 152 w 800"/>
                <a:gd name="T51" fmla="*/ 745 h 936"/>
                <a:gd name="T52" fmla="*/ 134 w 800"/>
                <a:gd name="T53" fmla="*/ 453 h 936"/>
                <a:gd name="T54" fmla="*/ 114 w 800"/>
                <a:gd name="T55" fmla="*/ 367 h 936"/>
                <a:gd name="T56" fmla="*/ 92 w 800"/>
                <a:gd name="T57" fmla="*/ 288 h 936"/>
                <a:gd name="T58" fmla="*/ 71 w 800"/>
                <a:gd name="T59" fmla="*/ 226 h 936"/>
                <a:gd name="T60" fmla="*/ 57 w 800"/>
                <a:gd name="T61" fmla="*/ 188 h 936"/>
                <a:gd name="T62" fmla="*/ 91 w 800"/>
                <a:gd name="T63" fmla="*/ 167 h 936"/>
                <a:gd name="T64" fmla="*/ 128 w 800"/>
                <a:gd name="T65" fmla="*/ 149 h 936"/>
                <a:gd name="T66" fmla="*/ 168 w 800"/>
                <a:gd name="T67" fmla="*/ 130 h 936"/>
                <a:gd name="T68" fmla="*/ 211 w 800"/>
                <a:gd name="T69" fmla="*/ 114 h 936"/>
                <a:gd name="T70" fmla="*/ 257 w 800"/>
                <a:gd name="T71" fmla="*/ 99 h 936"/>
                <a:gd name="T72" fmla="*/ 303 w 800"/>
                <a:gd name="T73" fmla="*/ 85 h 936"/>
                <a:gd name="T74" fmla="*/ 352 w 800"/>
                <a:gd name="T75" fmla="*/ 74 h 936"/>
                <a:gd name="T76" fmla="*/ 403 w 800"/>
                <a:gd name="T77" fmla="*/ 63 h 936"/>
                <a:gd name="T78" fmla="*/ 462 w 800"/>
                <a:gd name="T79" fmla="*/ 54 h 936"/>
                <a:gd name="T80" fmla="*/ 518 w 800"/>
                <a:gd name="T81" fmla="*/ 47 h 936"/>
                <a:gd name="T82" fmla="*/ 571 w 800"/>
                <a:gd name="T83" fmla="*/ 44 h 936"/>
                <a:gd name="T84" fmla="*/ 623 w 800"/>
                <a:gd name="T85" fmla="*/ 43 h 936"/>
                <a:gd name="T86" fmla="*/ 670 w 800"/>
                <a:gd name="T87" fmla="*/ 45 h 936"/>
                <a:gd name="T88" fmla="*/ 716 w 800"/>
                <a:gd name="T89" fmla="*/ 49 h 936"/>
                <a:gd name="T90" fmla="*/ 760 w 800"/>
                <a:gd name="T91" fmla="*/ 58 h 936"/>
                <a:gd name="T92" fmla="*/ 800 w 800"/>
                <a:gd name="T93" fmla="*/ 68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00" h="936">
                  <a:moveTo>
                    <a:pt x="800" y="68"/>
                  </a:moveTo>
                  <a:lnTo>
                    <a:pt x="783" y="56"/>
                  </a:lnTo>
                  <a:lnTo>
                    <a:pt x="766" y="46"/>
                  </a:lnTo>
                  <a:lnTo>
                    <a:pt x="746" y="37"/>
                  </a:lnTo>
                  <a:lnTo>
                    <a:pt x="725" y="28"/>
                  </a:lnTo>
                  <a:lnTo>
                    <a:pt x="704" y="21"/>
                  </a:lnTo>
                  <a:lnTo>
                    <a:pt x="681" y="14"/>
                  </a:lnTo>
                  <a:lnTo>
                    <a:pt x="656" y="9"/>
                  </a:lnTo>
                  <a:lnTo>
                    <a:pt x="632" y="5"/>
                  </a:lnTo>
                  <a:lnTo>
                    <a:pt x="606" y="2"/>
                  </a:lnTo>
                  <a:lnTo>
                    <a:pt x="578" y="0"/>
                  </a:lnTo>
                  <a:lnTo>
                    <a:pt x="550" y="0"/>
                  </a:lnTo>
                  <a:lnTo>
                    <a:pt x="520" y="0"/>
                  </a:lnTo>
                  <a:lnTo>
                    <a:pt x="491" y="2"/>
                  </a:lnTo>
                  <a:lnTo>
                    <a:pt x="459" y="6"/>
                  </a:lnTo>
                  <a:lnTo>
                    <a:pt x="428" y="9"/>
                  </a:lnTo>
                  <a:lnTo>
                    <a:pt x="395" y="15"/>
                  </a:lnTo>
                  <a:lnTo>
                    <a:pt x="363" y="21"/>
                  </a:lnTo>
                  <a:lnTo>
                    <a:pt x="332" y="29"/>
                  </a:lnTo>
                  <a:lnTo>
                    <a:pt x="301" y="37"/>
                  </a:lnTo>
                  <a:lnTo>
                    <a:pt x="272" y="46"/>
                  </a:lnTo>
                  <a:lnTo>
                    <a:pt x="243" y="56"/>
                  </a:lnTo>
                  <a:lnTo>
                    <a:pt x="215" y="67"/>
                  </a:lnTo>
                  <a:lnTo>
                    <a:pt x="190" y="78"/>
                  </a:lnTo>
                  <a:lnTo>
                    <a:pt x="165" y="91"/>
                  </a:lnTo>
                  <a:lnTo>
                    <a:pt x="142" y="105"/>
                  </a:lnTo>
                  <a:lnTo>
                    <a:pt x="120" y="119"/>
                  </a:lnTo>
                  <a:lnTo>
                    <a:pt x="99" y="132"/>
                  </a:lnTo>
                  <a:lnTo>
                    <a:pt x="80" y="147"/>
                  </a:lnTo>
                  <a:lnTo>
                    <a:pt x="62" y="162"/>
                  </a:lnTo>
                  <a:lnTo>
                    <a:pt x="46" y="178"/>
                  </a:lnTo>
                  <a:lnTo>
                    <a:pt x="32" y="195"/>
                  </a:lnTo>
                  <a:lnTo>
                    <a:pt x="20" y="211"/>
                  </a:lnTo>
                  <a:lnTo>
                    <a:pt x="0" y="227"/>
                  </a:lnTo>
                  <a:lnTo>
                    <a:pt x="4" y="231"/>
                  </a:lnTo>
                  <a:lnTo>
                    <a:pt x="12" y="246"/>
                  </a:lnTo>
                  <a:lnTo>
                    <a:pt x="24" y="268"/>
                  </a:lnTo>
                  <a:lnTo>
                    <a:pt x="39" y="298"/>
                  </a:lnTo>
                  <a:lnTo>
                    <a:pt x="55" y="335"/>
                  </a:lnTo>
                  <a:lnTo>
                    <a:pt x="70" y="377"/>
                  </a:lnTo>
                  <a:lnTo>
                    <a:pt x="84" y="421"/>
                  </a:lnTo>
                  <a:lnTo>
                    <a:pt x="96" y="471"/>
                  </a:lnTo>
                  <a:lnTo>
                    <a:pt x="105" y="530"/>
                  </a:lnTo>
                  <a:lnTo>
                    <a:pt x="114" y="600"/>
                  </a:lnTo>
                  <a:lnTo>
                    <a:pt x="123" y="677"/>
                  </a:lnTo>
                  <a:lnTo>
                    <a:pt x="133" y="754"/>
                  </a:lnTo>
                  <a:lnTo>
                    <a:pt x="141" y="825"/>
                  </a:lnTo>
                  <a:lnTo>
                    <a:pt x="146" y="882"/>
                  </a:lnTo>
                  <a:lnTo>
                    <a:pt x="151" y="921"/>
                  </a:lnTo>
                  <a:lnTo>
                    <a:pt x="152" y="936"/>
                  </a:lnTo>
                  <a:lnTo>
                    <a:pt x="152" y="880"/>
                  </a:lnTo>
                  <a:lnTo>
                    <a:pt x="152" y="745"/>
                  </a:lnTo>
                  <a:lnTo>
                    <a:pt x="146" y="585"/>
                  </a:lnTo>
                  <a:lnTo>
                    <a:pt x="134" y="453"/>
                  </a:lnTo>
                  <a:lnTo>
                    <a:pt x="124" y="409"/>
                  </a:lnTo>
                  <a:lnTo>
                    <a:pt x="114" y="367"/>
                  </a:lnTo>
                  <a:lnTo>
                    <a:pt x="104" y="326"/>
                  </a:lnTo>
                  <a:lnTo>
                    <a:pt x="92" y="288"/>
                  </a:lnTo>
                  <a:lnTo>
                    <a:pt x="81" y="254"/>
                  </a:lnTo>
                  <a:lnTo>
                    <a:pt x="71" y="226"/>
                  </a:lnTo>
                  <a:lnTo>
                    <a:pt x="62" y="203"/>
                  </a:lnTo>
                  <a:lnTo>
                    <a:pt x="57" y="188"/>
                  </a:lnTo>
                  <a:lnTo>
                    <a:pt x="74" y="177"/>
                  </a:lnTo>
                  <a:lnTo>
                    <a:pt x="91" y="167"/>
                  </a:lnTo>
                  <a:lnTo>
                    <a:pt x="109" y="158"/>
                  </a:lnTo>
                  <a:lnTo>
                    <a:pt x="128" y="149"/>
                  </a:lnTo>
                  <a:lnTo>
                    <a:pt x="149" y="139"/>
                  </a:lnTo>
                  <a:lnTo>
                    <a:pt x="168" y="130"/>
                  </a:lnTo>
                  <a:lnTo>
                    <a:pt x="190" y="122"/>
                  </a:lnTo>
                  <a:lnTo>
                    <a:pt x="211" y="114"/>
                  </a:lnTo>
                  <a:lnTo>
                    <a:pt x="234" y="106"/>
                  </a:lnTo>
                  <a:lnTo>
                    <a:pt x="257" y="99"/>
                  </a:lnTo>
                  <a:lnTo>
                    <a:pt x="280" y="92"/>
                  </a:lnTo>
                  <a:lnTo>
                    <a:pt x="303" y="85"/>
                  </a:lnTo>
                  <a:lnTo>
                    <a:pt x="328" y="79"/>
                  </a:lnTo>
                  <a:lnTo>
                    <a:pt x="352" y="74"/>
                  </a:lnTo>
                  <a:lnTo>
                    <a:pt x="378" y="68"/>
                  </a:lnTo>
                  <a:lnTo>
                    <a:pt x="403" y="63"/>
                  </a:lnTo>
                  <a:lnTo>
                    <a:pt x="433" y="59"/>
                  </a:lnTo>
                  <a:lnTo>
                    <a:pt x="462" y="54"/>
                  </a:lnTo>
                  <a:lnTo>
                    <a:pt x="491" y="51"/>
                  </a:lnTo>
                  <a:lnTo>
                    <a:pt x="518" y="47"/>
                  </a:lnTo>
                  <a:lnTo>
                    <a:pt x="546" y="45"/>
                  </a:lnTo>
                  <a:lnTo>
                    <a:pt x="571" y="44"/>
                  </a:lnTo>
                  <a:lnTo>
                    <a:pt x="598" y="43"/>
                  </a:lnTo>
                  <a:lnTo>
                    <a:pt x="623" y="43"/>
                  </a:lnTo>
                  <a:lnTo>
                    <a:pt x="647" y="44"/>
                  </a:lnTo>
                  <a:lnTo>
                    <a:pt x="670" y="45"/>
                  </a:lnTo>
                  <a:lnTo>
                    <a:pt x="693" y="47"/>
                  </a:lnTo>
                  <a:lnTo>
                    <a:pt x="716" y="49"/>
                  </a:lnTo>
                  <a:lnTo>
                    <a:pt x="738" y="53"/>
                  </a:lnTo>
                  <a:lnTo>
                    <a:pt x="760" y="58"/>
                  </a:lnTo>
                  <a:lnTo>
                    <a:pt x="781" y="62"/>
                  </a:lnTo>
                  <a:lnTo>
                    <a:pt x="800" y="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8" name="Freeform 14"/>
            <p:cNvSpPr>
              <a:spLocks/>
            </p:cNvSpPr>
            <p:nvPr/>
          </p:nvSpPr>
          <p:spPr bwMode="auto">
            <a:xfrm>
              <a:off x="3933825" y="3736976"/>
              <a:ext cx="674688" cy="233363"/>
            </a:xfrm>
            <a:custGeom>
              <a:avLst/>
              <a:gdLst>
                <a:gd name="T0" fmla="*/ 346 w 851"/>
                <a:gd name="T1" fmla="*/ 46 h 294"/>
                <a:gd name="T2" fmla="*/ 283 w 851"/>
                <a:gd name="T3" fmla="*/ 72 h 294"/>
                <a:gd name="T4" fmla="*/ 224 w 851"/>
                <a:gd name="T5" fmla="*/ 102 h 294"/>
                <a:gd name="T6" fmla="*/ 170 w 851"/>
                <a:gd name="T7" fmla="*/ 134 h 294"/>
                <a:gd name="T8" fmla="*/ 121 w 851"/>
                <a:gd name="T9" fmla="*/ 169 h 294"/>
                <a:gd name="T10" fmla="*/ 77 w 851"/>
                <a:gd name="T11" fmla="*/ 203 h 294"/>
                <a:gd name="T12" fmla="*/ 41 w 851"/>
                <a:gd name="T13" fmla="*/ 240 h 294"/>
                <a:gd name="T14" fmla="*/ 11 w 851"/>
                <a:gd name="T15" fmla="*/ 276 h 294"/>
                <a:gd name="T16" fmla="*/ 17 w 851"/>
                <a:gd name="T17" fmla="*/ 279 h 294"/>
                <a:gd name="T18" fmla="*/ 54 w 851"/>
                <a:gd name="T19" fmla="*/ 250 h 294"/>
                <a:gd name="T20" fmla="*/ 97 w 851"/>
                <a:gd name="T21" fmla="*/ 220 h 294"/>
                <a:gd name="T22" fmla="*/ 143 w 851"/>
                <a:gd name="T23" fmla="*/ 191 h 294"/>
                <a:gd name="T24" fmla="*/ 192 w 851"/>
                <a:gd name="T25" fmla="*/ 163 h 294"/>
                <a:gd name="T26" fmla="*/ 245 w 851"/>
                <a:gd name="T27" fmla="*/ 137 h 294"/>
                <a:gd name="T28" fmla="*/ 300 w 851"/>
                <a:gd name="T29" fmla="*/ 110 h 294"/>
                <a:gd name="T30" fmla="*/ 360 w 851"/>
                <a:gd name="T31" fmla="*/ 87 h 294"/>
                <a:gd name="T32" fmla="*/ 421 w 851"/>
                <a:gd name="T33" fmla="*/ 65 h 294"/>
                <a:gd name="T34" fmla="*/ 483 w 851"/>
                <a:gd name="T35" fmla="*/ 51 h 294"/>
                <a:gd name="T36" fmla="*/ 547 w 851"/>
                <a:gd name="T37" fmla="*/ 42 h 294"/>
                <a:gd name="T38" fmla="*/ 610 w 851"/>
                <a:gd name="T39" fmla="*/ 38 h 294"/>
                <a:gd name="T40" fmla="*/ 671 w 851"/>
                <a:gd name="T41" fmla="*/ 38 h 294"/>
                <a:gd name="T42" fmla="*/ 729 w 851"/>
                <a:gd name="T43" fmla="*/ 40 h 294"/>
                <a:gd name="T44" fmla="*/ 782 w 851"/>
                <a:gd name="T45" fmla="*/ 43 h 294"/>
                <a:gd name="T46" fmla="*/ 830 w 851"/>
                <a:gd name="T47" fmla="*/ 48 h 294"/>
                <a:gd name="T48" fmla="*/ 832 w 851"/>
                <a:gd name="T49" fmla="*/ 42 h 294"/>
                <a:gd name="T50" fmla="*/ 790 w 851"/>
                <a:gd name="T51" fmla="*/ 27 h 294"/>
                <a:gd name="T52" fmla="*/ 738 w 851"/>
                <a:gd name="T53" fmla="*/ 15 h 294"/>
                <a:gd name="T54" fmla="*/ 679 w 851"/>
                <a:gd name="T55" fmla="*/ 5 h 294"/>
                <a:gd name="T56" fmla="*/ 617 w 851"/>
                <a:gd name="T57" fmla="*/ 0 h 294"/>
                <a:gd name="T58" fmla="*/ 550 w 851"/>
                <a:gd name="T59" fmla="*/ 1 h 294"/>
                <a:gd name="T60" fmla="*/ 482 w 851"/>
                <a:gd name="T61" fmla="*/ 8 h 294"/>
                <a:gd name="T62" fmla="*/ 413 w 851"/>
                <a:gd name="T63" fmla="*/ 23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51" h="294">
                  <a:moveTo>
                    <a:pt x="380" y="33"/>
                  </a:moveTo>
                  <a:lnTo>
                    <a:pt x="346" y="46"/>
                  </a:lnTo>
                  <a:lnTo>
                    <a:pt x="314" y="58"/>
                  </a:lnTo>
                  <a:lnTo>
                    <a:pt x="283" y="72"/>
                  </a:lnTo>
                  <a:lnTo>
                    <a:pt x="253" y="87"/>
                  </a:lnTo>
                  <a:lnTo>
                    <a:pt x="224" y="102"/>
                  </a:lnTo>
                  <a:lnTo>
                    <a:pt x="197" y="118"/>
                  </a:lnTo>
                  <a:lnTo>
                    <a:pt x="170" y="134"/>
                  </a:lnTo>
                  <a:lnTo>
                    <a:pt x="145" y="152"/>
                  </a:lnTo>
                  <a:lnTo>
                    <a:pt x="121" y="169"/>
                  </a:lnTo>
                  <a:lnTo>
                    <a:pt x="99" y="186"/>
                  </a:lnTo>
                  <a:lnTo>
                    <a:pt x="77" y="203"/>
                  </a:lnTo>
                  <a:lnTo>
                    <a:pt x="59" y="222"/>
                  </a:lnTo>
                  <a:lnTo>
                    <a:pt x="41" y="240"/>
                  </a:lnTo>
                  <a:lnTo>
                    <a:pt x="25" y="259"/>
                  </a:lnTo>
                  <a:lnTo>
                    <a:pt x="11" y="276"/>
                  </a:lnTo>
                  <a:lnTo>
                    <a:pt x="0" y="294"/>
                  </a:lnTo>
                  <a:lnTo>
                    <a:pt x="17" y="279"/>
                  </a:lnTo>
                  <a:lnTo>
                    <a:pt x="36" y="265"/>
                  </a:lnTo>
                  <a:lnTo>
                    <a:pt x="54" y="250"/>
                  </a:lnTo>
                  <a:lnTo>
                    <a:pt x="75" y="235"/>
                  </a:lnTo>
                  <a:lnTo>
                    <a:pt x="97" y="220"/>
                  </a:lnTo>
                  <a:lnTo>
                    <a:pt x="118" y="206"/>
                  </a:lnTo>
                  <a:lnTo>
                    <a:pt x="143" y="191"/>
                  </a:lnTo>
                  <a:lnTo>
                    <a:pt x="167" y="177"/>
                  </a:lnTo>
                  <a:lnTo>
                    <a:pt x="192" y="163"/>
                  </a:lnTo>
                  <a:lnTo>
                    <a:pt x="217" y="149"/>
                  </a:lnTo>
                  <a:lnTo>
                    <a:pt x="245" y="137"/>
                  </a:lnTo>
                  <a:lnTo>
                    <a:pt x="273" y="123"/>
                  </a:lnTo>
                  <a:lnTo>
                    <a:pt x="300" y="110"/>
                  </a:lnTo>
                  <a:lnTo>
                    <a:pt x="330" y="99"/>
                  </a:lnTo>
                  <a:lnTo>
                    <a:pt x="360" y="87"/>
                  </a:lnTo>
                  <a:lnTo>
                    <a:pt x="390" y="76"/>
                  </a:lnTo>
                  <a:lnTo>
                    <a:pt x="421" y="65"/>
                  </a:lnTo>
                  <a:lnTo>
                    <a:pt x="452" y="57"/>
                  </a:lnTo>
                  <a:lnTo>
                    <a:pt x="483" y="51"/>
                  </a:lnTo>
                  <a:lnTo>
                    <a:pt x="516" y="46"/>
                  </a:lnTo>
                  <a:lnTo>
                    <a:pt x="547" y="42"/>
                  </a:lnTo>
                  <a:lnTo>
                    <a:pt x="579" y="40"/>
                  </a:lnTo>
                  <a:lnTo>
                    <a:pt x="610" y="38"/>
                  </a:lnTo>
                  <a:lnTo>
                    <a:pt x="641" y="38"/>
                  </a:lnTo>
                  <a:lnTo>
                    <a:pt x="671" y="38"/>
                  </a:lnTo>
                  <a:lnTo>
                    <a:pt x="700" y="39"/>
                  </a:lnTo>
                  <a:lnTo>
                    <a:pt x="729" y="40"/>
                  </a:lnTo>
                  <a:lnTo>
                    <a:pt x="756" y="42"/>
                  </a:lnTo>
                  <a:lnTo>
                    <a:pt x="782" y="43"/>
                  </a:lnTo>
                  <a:lnTo>
                    <a:pt x="807" y="46"/>
                  </a:lnTo>
                  <a:lnTo>
                    <a:pt x="830" y="48"/>
                  </a:lnTo>
                  <a:lnTo>
                    <a:pt x="851" y="50"/>
                  </a:lnTo>
                  <a:lnTo>
                    <a:pt x="832" y="42"/>
                  </a:lnTo>
                  <a:lnTo>
                    <a:pt x="811" y="34"/>
                  </a:lnTo>
                  <a:lnTo>
                    <a:pt x="790" y="27"/>
                  </a:lnTo>
                  <a:lnTo>
                    <a:pt x="764" y="20"/>
                  </a:lnTo>
                  <a:lnTo>
                    <a:pt x="738" y="15"/>
                  </a:lnTo>
                  <a:lnTo>
                    <a:pt x="709" y="9"/>
                  </a:lnTo>
                  <a:lnTo>
                    <a:pt x="679" y="5"/>
                  </a:lnTo>
                  <a:lnTo>
                    <a:pt x="648" y="2"/>
                  </a:lnTo>
                  <a:lnTo>
                    <a:pt x="617" y="0"/>
                  </a:lnTo>
                  <a:lnTo>
                    <a:pt x="584" y="0"/>
                  </a:lnTo>
                  <a:lnTo>
                    <a:pt x="550" y="1"/>
                  </a:lnTo>
                  <a:lnTo>
                    <a:pt x="516" y="3"/>
                  </a:lnTo>
                  <a:lnTo>
                    <a:pt x="482" y="8"/>
                  </a:lnTo>
                  <a:lnTo>
                    <a:pt x="448" y="13"/>
                  </a:lnTo>
                  <a:lnTo>
                    <a:pt x="413" y="23"/>
                  </a:lnTo>
                  <a:lnTo>
                    <a:pt x="380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9" name="Freeform 15"/>
            <p:cNvSpPr>
              <a:spLocks/>
            </p:cNvSpPr>
            <p:nvPr/>
          </p:nvSpPr>
          <p:spPr bwMode="auto">
            <a:xfrm>
              <a:off x="3806825" y="3262313"/>
              <a:ext cx="131763" cy="673100"/>
            </a:xfrm>
            <a:custGeom>
              <a:avLst/>
              <a:gdLst>
                <a:gd name="T0" fmla="*/ 151 w 166"/>
                <a:gd name="T1" fmla="*/ 441 h 848"/>
                <a:gd name="T2" fmla="*/ 142 w 166"/>
                <a:gd name="T3" fmla="*/ 396 h 848"/>
                <a:gd name="T4" fmla="*/ 130 w 166"/>
                <a:gd name="T5" fmla="*/ 344 h 848"/>
                <a:gd name="T6" fmla="*/ 116 w 166"/>
                <a:gd name="T7" fmla="*/ 288 h 848"/>
                <a:gd name="T8" fmla="*/ 101 w 166"/>
                <a:gd name="T9" fmla="*/ 231 h 848"/>
                <a:gd name="T10" fmla="*/ 87 w 166"/>
                <a:gd name="T11" fmla="*/ 178 h 848"/>
                <a:gd name="T12" fmla="*/ 75 w 166"/>
                <a:gd name="T13" fmla="*/ 133 h 848"/>
                <a:gd name="T14" fmla="*/ 64 w 166"/>
                <a:gd name="T15" fmla="*/ 100 h 848"/>
                <a:gd name="T16" fmla="*/ 57 w 166"/>
                <a:gd name="T17" fmla="*/ 80 h 848"/>
                <a:gd name="T18" fmla="*/ 67 w 166"/>
                <a:gd name="T19" fmla="*/ 74 h 848"/>
                <a:gd name="T20" fmla="*/ 77 w 166"/>
                <a:gd name="T21" fmla="*/ 67 h 848"/>
                <a:gd name="T22" fmla="*/ 87 w 166"/>
                <a:gd name="T23" fmla="*/ 60 h 848"/>
                <a:gd name="T24" fmla="*/ 98 w 166"/>
                <a:gd name="T25" fmla="*/ 54 h 848"/>
                <a:gd name="T26" fmla="*/ 109 w 166"/>
                <a:gd name="T27" fmla="*/ 47 h 848"/>
                <a:gd name="T28" fmla="*/ 121 w 166"/>
                <a:gd name="T29" fmla="*/ 40 h 848"/>
                <a:gd name="T30" fmla="*/ 132 w 166"/>
                <a:gd name="T31" fmla="*/ 34 h 848"/>
                <a:gd name="T32" fmla="*/ 144 w 166"/>
                <a:gd name="T33" fmla="*/ 27 h 848"/>
                <a:gd name="T34" fmla="*/ 124 w 166"/>
                <a:gd name="T35" fmla="*/ 0 h 848"/>
                <a:gd name="T36" fmla="*/ 92 w 166"/>
                <a:gd name="T37" fmla="*/ 24 h 848"/>
                <a:gd name="T38" fmla="*/ 66 w 166"/>
                <a:gd name="T39" fmla="*/ 46 h 848"/>
                <a:gd name="T40" fmla="*/ 45 w 166"/>
                <a:gd name="T41" fmla="*/ 68 h 848"/>
                <a:gd name="T42" fmla="*/ 28 w 166"/>
                <a:gd name="T43" fmla="*/ 86 h 848"/>
                <a:gd name="T44" fmla="*/ 15 w 166"/>
                <a:gd name="T45" fmla="*/ 102 h 848"/>
                <a:gd name="T46" fmla="*/ 7 w 166"/>
                <a:gd name="T47" fmla="*/ 114 h 848"/>
                <a:gd name="T48" fmla="*/ 1 w 166"/>
                <a:gd name="T49" fmla="*/ 122 h 848"/>
                <a:gd name="T50" fmla="*/ 0 w 166"/>
                <a:gd name="T51" fmla="*/ 124 h 848"/>
                <a:gd name="T52" fmla="*/ 3 w 166"/>
                <a:gd name="T53" fmla="*/ 133 h 848"/>
                <a:gd name="T54" fmla="*/ 14 w 166"/>
                <a:gd name="T55" fmla="*/ 160 h 848"/>
                <a:gd name="T56" fmla="*/ 29 w 166"/>
                <a:gd name="T57" fmla="*/ 199 h 848"/>
                <a:gd name="T58" fmla="*/ 47 w 166"/>
                <a:gd name="T59" fmla="*/ 247 h 848"/>
                <a:gd name="T60" fmla="*/ 67 w 166"/>
                <a:gd name="T61" fmla="*/ 302 h 848"/>
                <a:gd name="T62" fmla="*/ 84 w 166"/>
                <a:gd name="T63" fmla="*/ 358 h 848"/>
                <a:gd name="T64" fmla="*/ 100 w 166"/>
                <a:gd name="T65" fmla="*/ 413 h 848"/>
                <a:gd name="T66" fmla="*/ 112 w 166"/>
                <a:gd name="T67" fmla="*/ 463 h 848"/>
                <a:gd name="T68" fmla="*/ 123 w 166"/>
                <a:gd name="T69" fmla="*/ 531 h 848"/>
                <a:gd name="T70" fmla="*/ 132 w 166"/>
                <a:gd name="T71" fmla="*/ 599 h 848"/>
                <a:gd name="T72" fmla="*/ 139 w 166"/>
                <a:gd name="T73" fmla="*/ 664 h 848"/>
                <a:gd name="T74" fmla="*/ 144 w 166"/>
                <a:gd name="T75" fmla="*/ 723 h 848"/>
                <a:gd name="T76" fmla="*/ 146 w 166"/>
                <a:gd name="T77" fmla="*/ 774 h 848"/>
                <a:gd name="T78" fmla="*/ 148 w 166"/>
                <a:gd name="T79" fmla="*/ 813 h 848"/>
                <a:gd name="T80" fmla="*/ 150 w 166"/>
                <a:gd name="T81" fmla="*/ 838 h 848"/>
                <a:gd name="T82" fmla="*/ 150 w 166"/>
                <a:gd name="T83" fmla="*/ 848 h 848"/>
                <a:gd name="T84" fmla="*/ 151 w 166"/>
                <a:gd name="T85" fmla="*/ 838 h 848"/>
                <a:gd name="T86" fmla="*/ 155 w 166"/>
                <a:gd name="T87" fmla="*/ 813 h 848"/>
                <a:gd name="T88" fmla="*/ 159 w 166"/>
                <a:gd name="T89" fmla="*/ 774 h 848"/>
                <a:gd name="T90" fmla="*/ 163 w 166"/>
                <a:gd name="T91" fmla="*/ 722 h 848"/>
                <a:gd name="T92" fmla="*/ 166 w 166"/>
                <a:gd name="T93" fmla="*/ 661 h 848"/>
                <a:gd name="T94" fmla="*/ 166 w 166"/>
                <a:gd name="T95" fmla="*/ 592 h 848"/>
                <a:gd name="T96" fmla="*/ 161 w 166"/>
                <a:gd name="T97" fmla="*/ 518 h 848"/>
                <a:gd name="T98" fmla="*/ 151 w 166"/>
                <a:gd name="T99" fmla="*/ 441 h 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66" h="848">
                  <a:moveTo>
                    <a:pt x="151" y="441"/>
                  </a:moveTo>
                  <a:lnTo>
                    <a:pt x="142" y="396"/>
                  </a:lnTo>
                  <a:lnTo>
                    <a:pt x="130" y="344"/>
                  </a:lnTo>
                  <a:lnTo>
                    <a:pt x="116" y="288"/>
                  </a:lnTo>
                  <a:lnTo>
                    <a:pt x="101" y="231"/>
                  </a:lnTo>
                  <a:lnTo>
                    <a:pt x="87" y="178"/>
                  </a:lnTo>
                  <a:lnTo>
                    <a:pt x="75" y="133"/>
                  </a:lnTo>
                  <a:lnTo>
                    <a:pt x="64" y="100"/>
                  </a:lnTo>
                  <a:lnTo>
                    <a:pt x="57" y="80"/>
                  </a:lnTo>
                  <a:lnTo>
                    <a:pt x="67" y="74"/>
                  </a:lnTo>
                  <a:lnTo>
                    <a:pt x="77" y="67"/>
                  </a:lnTo>
                  <a:lnTo>
                    <a:pt x="87" y="60"/>
                  </a:lnTo>
                  <a:lnTo>
                    <a:pt x="98" y="54"/>
                  </a:lnTo>
                  <a:lnTo>
                    <a:pt x="109" y="47"/>
                  </a:lnTo>
                  <a:lnTo>
                    <a:pt x="121" y="40"/>
                  </a:lnTo>
                  <a:lnTo>
                    <a:pt x="132" y="34"/>
                  </a:lnTo>
                  <a:lnTo>
                    <a:pt x="144" y="27"/>
                  </a:lnTo>
                  <a:lnTo>
                    <a:pt x="124" y="0"/>
                  </a:lnTo>
                  <a:lnTo>
                    <a:pt x="92" y="24"/>
                  </a:lnTo>
                  <a:lnTo>
                    <a:pt x="66" y="46"/>
                  </a:lnTo>
                  <a:lnTo>
                    <a:pt x="45" y="68"/>
                  </a:lnTo>
                  <a:lnTo>
                    <a:pt x="28" y="86"/>
                  </a:lnTo>
                  <a:lnTo>
                    <a:pt x="15" y="102"/>
                  </a:lnTo>
                  <a:lnTo>
                    <a:pt x="7" y="114"/>
                  </a:lnTo>
                  <a:lnTo>
                    <a:pt x="1" y="122"/>
                  </a:lnTo>
                  <a:lnTo>
                    <a:pt x="0" y="124"/>
                  </a:lnTo>
                  <a:lnTo>
                    <a:pt x="3" y="133"/>
                  </a:lnTo>
                  <a:lnTo>
                    <a:pt x="14" y="160"/>
                  </a:lnTo>
                  <a:lnTo>
                    <a:pt x="29" y="199"/>
                  </a:lnTo>
                  <a:lnTo>
                    <a:pt x="47" y="247"/>
                  </a:lnTo>
                  <a:lnTo>
                    <a:pt x="67" y="302"/>
                  </a:lnTo>
                  <a:lnTo>
                    <a:pt x="84" y="358"/>
                  </a:lnTo>
                  <a:lnTo>
                    <a:pt x="100" y="413"/>
                  </a:lnTo>
                  <a:lnTo>
                    <a:pt x="112" y="463"/>
                  </a:lnTo>
                  <a:lnTo>
                    <a:pt x="123" y="531"/>
                  </a:lnTo>
                  <a:lnTo>
                    <a:pt x="132" y="599"/>
                  </a:lnTo>
                  <a:lnTo>
                    <a:pt x="139" y="664"/>
                  </a:lnTo>
                  <a:lnTo>
                    <a:pt x="144" y="723"/>
                  </a:lnTo>
                  <a:lnTo>
                    <a:pt x="146" y="774"/>
                  </a:lnTo>
                  <a:lnTo>
                    <a:pt x="148" y="813"/>
                  </a:lnTo>
                  <a:lnTo>
                    <a:pt x="150" y="838"/>
                  </a:lnTo>
                  <a:lnTo>
                    <a:pt x="150" y="848"/>
                  </a:lnTo>
                  <a:lnTo>
                    <a:pt x="151" y="838"/>
                  </a:lnTo>
                  <a:lnTo>
                    <a:pt x="155" y="813"/>
                  </a:lnTo>
                  <a:lnTo>
                    <a:pt x="159" y="774"/>
                  </a:lnTo>
                  <a:lnTo>
                    <a:pt x="163" y="722"/>
                  </a:lnTo>
                  <a:lnTo>
                    <a:pt x="166" y="661"/>
                  </a:lnTo>
                  <a:lnTo>
                    <a:pt x="166" y="592"/>
                  </a:lnTo>
                  <a:lnTo>
                    <a:pt x="161" y="518"/>
                  </a:lnTo>
                  <a:lnTo>
                    <a:pt x="151" y="44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0" name="Freeform 16"/>
            <p:cNvSpPr>
              <a:spLocks/>
            </p:cNvSpPr>
            <p:nvPr/>
          </p:nvSpPr>
          <p:spPr bwMode="auto">
            <a:xfrm>
              <a:off x="4530725" y="3021013"/>
              <a:ext cx="511175" cy="130175"/>
            </a:xfrm>
            <a:custGeom>
              <a:avLst/>
              <a:gdLst>
                <a:gd name="T0" fmla="*/ 5 w 643"/>
                <a:gd name="T1" fmla="*/ 151 h 163"/>
                <a:gd name="T2" fmla="*/ 20 w 643"/>
                <a:gd name="T3" fmla="*/ 128 h 163"/>
                <a:gd name="T4" fmla="*/ 42 w 643"/>
                <a:gd name="T5" fmla="*/ 105 h 163"/>
                <a:gd name="T6" fmla="*/ 71 w 643"/>
                <a:gd name="T7" fmla="*/ 83 h 163"/>
                <a:gd name="T8" fmla="*/ 104 w 643"/>
                <a:gd name="T9" fmla="*/ 63 h 163"/>
                <a:gd name="T10" fmla="*/ 144 w 643"/>
                <a:gd name="T11" fmla="*/ 46 h 163"/>
                <a:gd name="T12" fmla="*/ 188 w 643"/>
                <a:gd name="T13" fmla="*/ 30 h 163"/>
                <a:gd name="T14" fmla="*/ 237 w 643"/>
                <a:gd name="T15" fmla="*/ 17 h 163"/>
                <a:gd name="T16" fmla="*/ 290 w 643"/>
                <a:gd name="T17" fmla="*/ 8 h 163"/>
                <a:gd name="T18" fmla="*/ 343 w 643"/>
                <a:gd name="T19" fmla="*/ 2 h 163"/>
                <a:gd name="T20" fmla="*/ 396 w 643"/>
                <a:gd name="T21" fmla="*/ 0 h 163"/>
                <a:gd name="T22" fmla="*/ 446 w 643"/>
                <a:gd name="T23" fmla="*/ 1 h 163"/>
                <a:gd name="T24" fmla="*/ 496 w 643"/>
                <a:gd name="T25" fmla="*/ 5 h 163"/>
                <a:gd name="T26" fmla="*/ 542 w 643"/>
                <a:gd name="T27" fmla="*/ 14 h 163"/>
                <a:gd name="T28" fmla="*/ 586 w 643"/>
                <a:gd name="T29" fmla="*/ 25 h 163"/>
                <a:gd name="T30" fmla="*/ 625 w 643"/>
                <a:gd name="T31" fmla="*/ 39 h 163"/>
                <a:gd name="T32" fmla="*/ 624 w 643"/>
                <a:gd name="T33" fmla="*/ 43 h 163"/>
                <a:gd name="T34" fmla="*/ 584 w 643"/>
                <a:gd name="T35" fmla="*/ 37 h 163"/>
                <a:gd name="T36" fmla="*/ 542 w 643"/>
                <a:gd name="T37" fmla="*/ 32 h 163"/>
                <a:gd name="T38" fmla="*/ 498 w 643"/>
                <a:gd name="T39" fmla="*/ 30 h 163"/>
                <a:gd name="T40" fmla="*/ 452 w 643"/>
                <a:gd name="T41" fmla="*/ 30 h 163"/>
                <a:gd name="T42" fmla="*/ 405 w 643"/>
                <a:gd name="T43" fmla="*/ 32 h 163"/>
                <a:gd name="T44" fmla="*/ 358 w 643"/>
                <a:gd name="T45" fmla="*/ 37 h 163"/>
                <a:gd name="T46" fmla="*/ 309 w 643"/>
                <a:gd name="T47" fmla="*/ 42 h 163"/>
                <a:gd name="T48" fmla="*/ 261 w 643"/>
                <a:gd name="T49" fmla="*/ 52 h 163"/>
                <a:gd name="T50" fmla="*/ 215 w 643"/>
                <a:gd name="T51" fmla="*/ 62 h 163"/>
                <a:gd name="T52" fmla="*/ 172 w 643"/>
                <a:gd name="T53" fmla="*/ 75 h 163"/>
                <a:gd name="T54" fmla="*/ 132 w 643"/>
                <a:gd name="T55" fmla="*/ 87 h 163"/>
                <a:gd name="T56" fmla="*/ 96 w 643"/>
                <a:gd name="T57" fmla="*/ 103 h 163"/>
                <a:gd name="T58" fmla="*/ 64 w 643"/>
                <a:gd name="T59" fmla="*/ 119 h 163"/>
                <a:gd name="T60" fmla="*/ 35 w 643"/>
                <a:gd name="T61" fmla="*/ 136 h 163"/>
                <a:gd name="T62" fmla="*/ 10 w 643"/>
                <a:gd name="T63" fmla="*/ 154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3" h="163">
                  <a:moveTo>
                    <a:pt x="0" y="163"/>
                  </a:moveTo>
                  <a:lnTo>
                    <a:pt x="5" y="151"/>
                  </a:lnTo>
                  <a:lnTo>
                    <a:pt x="12" y="139"/>
                  </a:lnTo>
                  <a:lnTo>
                    <a:pt x="20" y="128"/>
                  </a:lnTo>
                  <a:lnTo>
                    <a:pt x="31" y="116"/>
                  </a:lnTo>
                  <a:lnTo>
                    <a:pt x="42" y="105"/>
                  </a:lnTo>
                  <a:lnTo>
                    <a:pt x="56" y="93"/>
                  </a:lnTo>
                  <a:lnTo>
                    <a:pt x="71" y="83"/>
                  </a:lnTo>
                  <a:lnTo>
                    <a:pt x="87" y="72"/>
                  </a:lnTo>
                  <a:lnTo>
                    <a:pt x="104" y="63"/>
                  </a:lnTo>
                  <a:lnTo>
                    <a:pt x="124" y="54"/>
                  </a:lnTo>
                  <a:lnTo>
                    <a:pt x="144" y="46"/>
                  </a:lnTo>
                  <a:lnTo>
                    <a:pt x="165" y="38"/>
                  </a:lnTo>
                  <a:lnTo>
                    <a:pt x="188" y="30"/>
                  </a:lnTo>
                  <a:lnTo>
                    <a:pt x="213" y="24"/>
                  </a:lnTo>
                  <a:lnTo>
                    <a:pt x="237" y="17"/>
                  </a:lnTo>
                  <a:lnTo>
                    <a:pt x="263" y="12"/>
                  </a:lnTo>
                  <a:lnTo>
                    <a:pt x="290" y="8"/>
                  </a:lnTo>
                  <a:lnTo>
                    <a:pt x="316" y="4"/>
                  </a:lnTo>
                  <a:lnTo>
                    <a:pt x="343" y="2"/>
                  </a:lnTo>
                  <a:lnTo>
                    <a:pt x="369" y="1"/>
                  </a:lnTo>
                  <a:lnTo>
                    <a:pt x="396" y="0"/>
                  </a:lnTo>
                  <a:lnTo>
                    <a:pt x="421" y="1"/>
                  </a:lnTo>
                  <a:lnTo>
                    <a:pt x="446" y="1"/>
                  </a:lnTo>
                  <a:lnTo>
                    <a:pt x="472" y="3"/>
                  </a:lnTo>
                  <a:lnTo>
                    <a:pt x="496" y="5"/>
                  </a:lnTo>
                  <a:lnTo>
                    <a:pt x="519" y="10"/>
                  </a:lnTo>
                  <a:lnTo>
                    <a:pt x="542" y="14"/>
                  </a:lnTo>
                  <a:lnTo>
                    <a:pt x="565" y="19"/>
                  </a:lnTo>
                  <a:lnTo>
                    <a:pt x="586" y="25"/>
                  </a:lnTo>
                  <a:lnTo>
                    <a:pt x="606" y="32"/>
                  </a:lnTo>
                  <a:lnTo>
                    <a:pt x="625" y="39"/>
                  </a:lnTo>
                  <a:lnTo>
                    <a:pt x="643" y="47"/>
                  </a:lnTo>
                  <a:lnTo>
                    <a:pt x="624" y="43"/>
                  </a:lnTo>
                  <a:lnTo>
                    <a:pt x="604" y="40"/>
                  </a:lnTo>
                  <a:lnTo>
                    <a:pt x="584" y="37"/>
                  </a:lnTo>
                  <a:lnTo>
                    <a:pt x="563" y="34"/>
                  </a:lnTo>
                  <a:lnTo>
                    <a:pt x="542" y="32"/>
                  </a:lnTo>
                  <a:lnTo>
                    <a:pt x="520" y="31"/>
                  </a:lnTo>
                  <a:lnTo>
                    <a:pt x="498" y="30"/>
                  </a:lnTo>
                  <a:lnTo>
                    <a:pt x="475" y="30"/>
                  </a:lnTo>
                  <a:lnTo>
                    <a:pt x="452" y="30"/>
                  </a:lnTo>
                  <a:lnTo>
                    <a:pt x="429" y="31"/>
                  </a:lnTo>
                  <a:lnTo>
                    <a:pt x="405" y="32"/>
                  </a:lnTo>
                  <a:lnTo>
                    <a:pt x="382" y="33"/>
                  </a:lnTo>
                  <a:lnTo>
                    <a:pt x="358" y="37"/>
                  </a:lnTo>
                  <a:lnTo>
                    <a:pt x="333" y="39"/>
                  </a:lnTo>
                  <a:lnTo>
                    <a:pt x="309" y="42"/>
                  </a:lnTo>
                  <a:lnTo>
                    <a:pt x="285" y="47"/>
                  </a:lnTo>
                  <a:lnTo>
                    <a:pt x="261" y="52"/>
                  </a:lnTo>
                  <a:lnTo>
                    <a:pt x="238" y="56"/>
                  </a:lnTo>
                  <a:lnTo>
                    <a:pt x="215" y="62"/>
                  </a:lnTo>
                  <a:lnTo>
                    <a:pt x="193" y="68"/>
                  </a:lnTo>
                  <a:lnTo>
                    <a:pt x="172" y="75"/>
                  </a:lnTo>
                  <a:lnTo>
                    <a:pt x="152" y="80"/>
                  </a:lnTo>
                  <a:lnTo>
                    <a:pt x="132" y="87"/>
                  </a:lnTo>
                  <a:lnTo>
                    <a:pt x="114" y="95"/>
                  </a:lnTo>
                  <a:lnTo>
                    <a:pt x="96" y="103"/>
                  </a:lnTo>
                  <a:lnTo>
                    <a:pt x="79" y="110"/>
                  </a:lnTo>
                  <a:lnTo>
                    <a:pt x="64" y="119"/>
                  </a:lnTo>
                  <a:lnTo>
                    <a:pt x="49" y="128"/>
                  </a:lnTo>
                  <a:lnTo>
                    <a:pt x="35" y="136"/>
                  </a:lnTo>
                  <a:lnTo>
                    <a:pt x="23" y="145"/>
                  </a:lnTo>
                  <a:lnTo>
                    <a:pt x="10" y="154"/>
                  </a:lnTo>
                  <a:lnTo>
                    <a:pt x="0" y="16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1" name="Freeform 17"/>
            <p:cNvSpPr>
              <a:spLocks/>
            </p:cNvSpPr>
            <p:nvPr/>
          </p:nvSpPr>
          <p:spPr bwMode="auto">
            <a:xfrm>
              <a:off x="4548188" y="3124201"/>
              <a:ext cx="501650" cy="130175"/>
            </a:xfrm>
            <a:custGeom>
              <a:avLst/>
              <a:gdLst>
                <a:gd name="T0" fmla="*/ 4 w 632"/>
                <a:gd name="T1" fmla="*/ 152 h 165"/>
                <a:gd name="T2" fmla="*/ 19 w 632"/>
                <a:gd name="T3" fmla="*/ 128 h 165"/>
                <a:gd name="T4" fmla="*/ 41 w 632"/>
                <a:gd name="T5" fmla="*/ 105 h 165"/>
                <a:gd name="T6" fmla="*/ 69 w 632"/>
                <a:gd name="T7" fmla="*/ 83 h 165"/>
                <a:gd name="T8" fmla="*/ 102 w 632"/>
                <a:gd name="T9" fmla="*/ 62 h 165"/>
                <a:gd name="T10" fmla="*/ 140 w 632"/>
                <a:gd name="T11" fmla="*/ 45 h 165"/>
                <a:gd name="T12" fmla="*/ 184 w 632"/>
                <a:gd name="T13" fmla="*/ 29 h 165"/>
                <a:gd name="T14" fmla="*/ 232 w 632"/>
                <a:gd name="T15" fmla="*/ 16 h 165"/>
                <a:gd name="T16" fmla="*/ 284 w 632"/>
                <a:gd name="T17" fmla="*/ 7 h 165"/>
                <a:gd name="T18" fmla="*/ 336 w 632"/>
                <a:gd name="T19" fmla="*/ 1 h 165"/>
                <a:gd name="T20" fmla="*/ 388 w 632"/>
                <a:gd name="T21" fmla="*/ 0 h 165"/>
                <a:gd name="T22" fmla="*/ 438 w 632"/>
                <a:gd name="T23" fmla="*/ 1 h 165"/>
                <a:gd name="T24" fmla="*/ 487 w 632"/>
                <a:gd name="T25" fmla="*/ 7 h 165"/>
                <a:gd name="T26" fmla="*/ 533 w 632"/>
                <a:gd name="T27" fmla="*/ 15 h 165"/>
                <a:gd name="T28" fmla="*/ 575 w 632"/>
                <a:gd name="T29" fmla="*/ 26 h 165"/>
                <a:gd name="T30" fmla="*/ 613 w 632"/>
                <a:gd name="T31" fmla="*/ 41 h 165"/>
                <a:gd name="T32" fmla="*/ 613 w 632"/>
                <a:gd name="T33" fmla="*/ 45 h 165"/>
                <a:gd name="T34" fmla="*/ 573 w 632"/>
                <a:gd name="T35" fmla="*/ 39 h 165"/>
                <a:gd name="T36" fmla="*/ 532 w 632"/>
                <a:gd name="T37" fmla="*/ 34 h 165"/>
                <a:gd name="T38" fmla="*/ 488 w 632"/>
                <a:gd name="T39" fmla="*/ 31 h 165"/>
                <a:gd name="T40" fmla="*/ 443 w 632"/>
                <a:gd name="T41" fmla="*/ 31 h 165"/>
                <a:gd name="T42" fmla="*/ 397 w 632"/>
                <a:gd name="T43" fmla="*/ 33 h 165"/>
                <a:gd name="T44" fmla="*/ 350 w 632"/>
                <a:gd name="T45" fmla="*/ 37 h 165"/>
                <a:gd name="T46" fmla="*/ 302 w 632"/>
                <a:gd name="T47" fmla="*/ 44 h 165"/>
                <a:gd name="T48" fmla="*/ 256 w 632"/>
                <a:gd name="T49" fmla="*/ 52 h 165"/>
                <a:gd name="T50" fmla="*/ 211 w 632"/>
                <a:gd name="T51" fmla="*/ 62 h 165"/>
                <a:gd name="T52" fmla="*/ 169 w 632"/>
                <a:gd name="T53" fmla="*/ 75 h 165"/>
                <a:gd name="T54" fmla="*/ 130 w 632"/>
                <a:gd name="T55" fmla="*/ 89 h 165"/>
                <a:gd name="T56" fmla="*/ 94 w 632"/>
                <a:gd name="T57" fmla="*/ 104 h 165"/>
                <a:gd name="T58" fmla="*/ 63 w 632"/>
                <a:gd name="T59" fmla="*/ 120 h 165"/>
                <a:gd name="T60" fmla="*/ 34 w 632"/>
                <a:gd name="T61" fmla="*/ 137 h 165"/>
                <a:gd name="T62" fmla="*/ 10 w 632"/>
                <a:gd name="T63" fmla="*/ 155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32" h="165">
                  <a:moveTo>
                    <a:pt x="0" y="165"/>
                  </a:moveTo>
                  <a:lnTo>
                    <a:pt x="4" y="152"/>
                  </a:lnTo>
                  <a:lnTo>
                    <a:pt x="11" y="140"/>
                  </a:lnTo>
                  <a:lnTo>
                    <a:pt x="19" y="128"/>
                  </a:lnTo>
                  <a:lnTo>
                    <a:pt x="30" y="116"/>
                  </a:lnTo>
                  <a:lnTo>
                    <a:pt x="41" y="105"/>
                  </a:lnTo>
                  <a:lnTo>
                    <a:pt x="54" y="93"/>
                  </a:lnTo>
                  <a:lnTo>
                    <a:pt x="69" y="83"/>
                  </a:lnTo>
                  <a:lnTo>
                    <a:pt x="85" y="72"/>
                  </a:lnTo>
                  <a:lnTo>
                    <a:pt x="102" y="62"/>
                  </a:lnTo>
                  <a:lnTo>
                    <a:pt x="121" y="53"/>
                  </a:lnTo>
                  <a:lnTo>
                    <a:pt x="140" y="45"/>
                  </a:lnTo>
                  <a:lnTo>
                    <a:pt x="162" y="37"/>
                  </a:lnTo>
                  <a:lnTo>
                    <a:pt x="184" y="29"/>
                  </a:lnTo>
                  <a:lnTo>
                    <a:pt x="207" y="23"/>
                  </a:lnTo>
                  <a:lnTo>
                    <a:pt x="232" y="16"/>
                  </a:lnTo>
                  <a:lnTo>
                    <a:pt x="258" y="11"/>
                  </a:lnTo>
                  <a:lnTo>
                    <a:pt x="284" y="7"/>
                  </a:lnTo>
                  <a:lnTo>
                    <a:pt x="309" y="3"/>
                  </a:lnTo>
                  <a:lnTo>
                    <a:pt x="336" y="1"/>
                  </a:lnTo>
                  <a:lnTo>
                    <a:pt x="362" y="0"/>
                  </a:lnTo>
                  <a:lnTo>
                    <a:pt x="388" y="0"/>
                  </a:lnTo>
                  <a:lnTo>
                    <a:pt x="413" y="0"/>
                  </a:lnTo>
                  <a:lnTo>
                    <a:pt x="438" y="1"/>
                  </a:lnTo>
                  <a:lnTo>
                    <a:pt x="462" y="3"/>
                  </a:lnTo>
                  <a:lnTo>
                    <a:pt x="487" y="7"/>
                  </a:lnTo>
                  <a:lnTo>
                    <a:pt x="510" y="10"/>
                  </a:lnTo>
                  <a:lnTo>
                    <a:pt x="533" y="15"/>
                  </a:lnTo>
                  <a:lnTo>
                    <a:pt x="553" y="21"/>
                  </a:lnTo>
                  <a:lnTo>
                    <a:pt x="575" y="26"/>
                  </a:lnTo>
                  <a:lnTo>
                    <a:pt x="595" y="33"/>
                  </a:lnTo>
                  <a:lnTo>
                    <a:pt x="613" y="41"/>
                  </a:lnTo>
                  <a:lnTo>
                    <a:pt x="632" y="49"/>
                  </a:lnTo>
                  <a:lnTo>
                    <a:pt x="613" y="45"/>
                  </a:lnTo>
                  <a:lnTo>
                    <a:pt x="594" y="41"/>
                  </a:lnTo>
                  <a:lnTo>
                    <a:pt x="573" y="39"/>
                  </a:lnTo>
                  <a:lnTo>
                    <a:pt x="552" y="36"/>
                  </a:lnTo>
                  <a:lnTo>
                    <a:pt x="532" y="34"/>
                  </a:lnTo>
                  <a:lnTo>
                    <a:pt x="510" y="32"/>
                  </a:lnTo>
                  <a:lnTo>
                    <a:pt x="488" y="31"/>
                  </a:lnTo>
                  <a:lnTo>
                    <a:pt x="466" y="31"/>
                  </a:lnTo>
                  <a:lnTo>
                    <a:pt x="443" y="31"/>
                  </a:lnTo>
                  <a:lnTo>
                    <a:pt x="420" y="32"/>
                  </a:lnTo>
                  <a:lnTo>
                    <a:pt x="397" y="33"/>
                  </a:lnTo>
                  <a:lnTo>
                    <a:pt x="374" y="34"/>
                  </a:lnTo>
                  <a:lnTo>
                    <a:pt x="350" y="37"/>
                  </a:lnTo>
                  <a:lnTo>
                    <a:pt x="327" y="40"/>
                  </a:lnTo>
                  <a:lnTo>
                    <a:pt x="302" y="44"/>
                  </a:lnTo>
                  <a:lnTo>
                    <a:pt x="279" y="47"/>
                  </a:lnTo>
                  <a:lnTo>
                    <a:pt x="256" y="52"/>
                  </a:lnTo>
                  <a:lnTo>
                    <a:pt x="233" y="56"/>
                  </a:lnTo>
                  <a:lnTo>
                    <a:pt x="211" y="62"/>
                  </a:lnTo>
                  <a:lnTo>
                    <a:pt x="190" y="68"/>
                  </a:lnTo>
                  <a:lnTo>
                    <a:pt x="169" y="75"/>
                  </a:lnTo>
                  <a:lnTo>
                    <a:pt x="149" y="80"/>
                  </a:lnTo>
                  <a:lnTo>
                    <a:pt x="130" y="89"/>
                  </a:lnTo>
                  <a:lnTo>
                    <a:pt x="112" y="95"/>
                  </a:lnTo>
                  <a:lnTo>
                    <a:pt x="94" y="104"/>
                  </a:lnTo>
                  <a:lnTo>
                    <a:pt x="78" y="112"/>
                  </a:lnTo>
                  <a:lnTo>
                    <a:pt x="63" y="120"/>
                  </a:lnTo>
                  <a:lnTo>
                    <a:pt x="48" y="128"/>
                  </a:lnTo>
                  <a:lnTo>
                    <a:pt x="34" y="137"/>
                  </a:lnTo>
                  <a:lnTo>
                    <a:pt x="22" y="146"/>
                  </a:lnTo>
                  <a:lnTo>
                    <a:pt x="10" y="155"/>
                  </a:lnTo>
                  <a:lnTo>
                    <a:pt x="0" y="16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2" name="Freeform 18"/>
            <p:cNvSpPr>
              <a:spLocks/>
            </p:cNvSpPr>
            <p:nvPr/>
          </p:nvSpPr>
          <p:spPr bwMode="auto">
            <a:xfrm>
              <a:off x="4567238" y="3225801"/>
              <a:ext cx="509588" cy="133350"/>
            </a:xfrm>
            <a:custGeom>
              <a:avLst/>
              <a:gdLst>
                <a:gd name="T0" fmla="*/ 5 w 642"/>
                <a:gd name="T1" fmla="*/ 155 h 168"/>
                <a:gd name="T2" fmla="*/ 20 w 642"/>
                <a:gd name="T3" fmla="*/ 130 h 168"/>
                <a:gd name="T4" fmla="*/ 42 w 642"/>
                <a:gd name="T5" fmla="*/ 106 h 168"/>
                <a:gd name="T6" fmla="*/ 70 w 642"/>
                <a:gd name="T7" fmla="*/ 84 h 168"/>
                <a:gd name="T8" fmla="*/ 104 w 642"/>
                <a:gd name="T9" fmla="*/ 63 h 168"/>
                <a:gd name="T10" fmla="*/ 144 w 642"/>
                <a:gd name="T11" fmla="*/ 45 h 168"/>
                <a:gd name="T12" fmla="*/ 187 w 642"/>
                <a:gd name="T13" fmla="*/ 30 h 168"/>
                <a:gd name="T14" fmla="*/ 236 w 642"/>
                <a:gd name="T15" fmla="*/ 16 h 168"/>
                <a:gd name="T16" fmla="*/ 289 w 642"/>
                <a:gd name="T17" fmla="*/ 7 h 168"/>
                <a:gd name="T18" fmla="*/ 342 w 642"/>
                <a:gd name="T19" fmla="*/ 1 h 168"/>
                <a:gd name="T20" fmla="*/ 393 w 642"/>
                <a:gd name="T21" fmla="*/ 0 h 168"/>
                <a:gd name="T22" fmla="*/ 445 w 642"/>
                <a:gd name="T23" fmla="*/ 1 h 168"/>
                <a:gd name="T24" fmla="*/ 495 w 642"/>
                <a:gd name="T25" fmla="*/ 7 h 168"/>
                <a:gd name="T26" fmla="*/ 541 w 642"/>
                <a:gd name="T27" fmla="*/ 16 h 168"/>
                <a:gd name="T28" fmla="*/ 585 w 642"/>
                <a:gd name="T29" fmla="*/ 27 h 168"/>
                <a:gd name="T30" fmla="*/ 624 w 642"/>
                <a:gd name="T31" fmla="*/ 42 h 168"/>
                <a:gd name="T32" fmla="*/ 623 w 642"/>
                <a:gd name="T33" fmla="*/ 46 h 168"/>
                <a:gd name="T34" fmla="*/ 583 w 642"/>
                <a:gd name="T35" fmla="*/ 40 h 168"/>
                <a:gd name="T36" fmla="*/ 541 w 642"/>
                <a:gd name="T37" fmla="*/ 34 h 168"/>
                <a:gd name="T38" fmla="*/ 496 w 642"/>
                <a:gd name="T39" fmla="*/ 32 h 168"/>
                <a:gd name="T40" fmla="*/ 450 w 642"/>
                <a:gd name="T41" fmla="*/ 32 h 168"/>
                <a:gd name="T42" fmla="*/ 404 w 642"/>
                <a:gd name="T43" fmla="*/ 33 h 168"/>
                <a:gd name="T44" fmla="*/ 355 w 642"/>
                <a:gd name="T45" fmla="*/ 38 h 168"/>
                <a:gd name="T46" fmla="*/ 308 w 642"/>
                <a:gd name="T47" fmla="*/ 43 h 168"/>
                <a:gd name="T48" fmla="*/ 260 w 642"/>
                <a:gd name="T49" fmla="*/ 53 h 168"/>
                <a:gd name="T50" fmla="*/ 215 w 642"/>
                <a:gd name="T51" fmla="*/ 63 h 168"/>
                <a:gd name="T52" fmla="*/ 172 w 642"/>
                <a:gd name="T53" fmla="*/ 76 h 168"/>
                <a:gd name="T54" fmla="*/ 133 w 642"/>
                <a:gd name="T55" fmla="*/ 90 h 168"/>
                <a:gd name="T56" fmla="*/ 96 w 642"/>
                <a:gd name="T57" fmla="*/ 105 h 168"/>
                <a:gd name="T58" fmla="*/ 64 w 642"/>
                <a:gd name="T59" fmla="*/ 122 h 168"/>
                <a:gd name="T60" fmla="*/ 35 w 642"/>
                <a:gd name="T61" fmla="*/ 139 h 168"/>
                <a:gd name="T62" fmla="*/ 10 w 642"/>
                <a:gd name="T63" fmla="*/ 159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2" h="168">
                  <a:moveTo>
                    <a:pt x="0" y="168"/>
                  </a:moveTo>
                  <a:lnTo>
                    <a:pt x="5" y="155"/>
                  </a:lnTo>
                  <a:lnTo>
                    <a:pt x="11" y="143"/>
                  </a:lnTo>
                  <a:lnTo>
                    <a:pt x="20" y="130"/>
                  </a:lnTo>
                  <a:lnTo>
                    <a:pt x="31" y="118"/>
                  </a:lnTo>
                  <a:lnTo>
                    <a:pt x="42" y="106"/>
                  </a:lnTo>
                  <a:lnTo>
                    <a:pt x="55" y="94"/>
                  </a:lnTo>
                  <a:lnTo>
                    <a:pt x="70" y="84"/>
                  </a:lnTo>
                  <a:lnTo>
                    <a:pt x="86" y="73"/>
                  </a:lnTo>
                  <a:lnTo>
                    <a:pt x="104" y="63"/>
                  </a:lnTo>
                  <a:lnTo>
                    <a:pt x="123" y="54"/>
                  </a:lnTo>
                  <a:lnTo>
                    <a:pt x="144" y="45"/>
                  </a:lnTo>
                  <a:lnTo>
                    <a:pt x="164" y="37"/>
                  </a:lnTo>
                  <a:lnTo>
                    <a:pt x="187" y="30"/>
                  </a:lnTo>
                  <a:lnTo>
                    <a:pt x="212" y="23"/>
                  </a:lnTo>
                  <a:lnTo>
                    <a:pt x="236" y="16"/>
                  </a:lnTo>
                  <a:lnTo>
                    <a:pt x="262" y="11"/>
                  </a:lnTo>
                  <a:lnTo>
                    <a:pt x="289" y="7"/>
                  </a:lnTo>
                  <a:lnTo>
                    <a:pt x="315" y="3"/>
                  </a:lnTo>
                  <a:lnTo>
                    <a:pt x="342" y="1"/>
                  </a:lnTo>
                  <a:lnTo>
                    <a:pt x="368" y="0"/>
                  </a:lnTo>
                  <a:lnTo>
                    <a:pt x="393" y="0"/>
                  </a:lnTo>
                  <a:lnTo>
                    <a:pt x="420" y="0"/>
                  </a:lnTo>
                  <a:lnTo>
                    <a:pt x="445" y="1"/>
                  </a:lnTo>
                  <a:lnTo>
                    <a:pt x="469" y="3"/>
                  </a:lnTo>
                  <a:lnTo>
                    <a:pt x="495" y="7"/>
                  </a:lnTo>
                  <a:lnTo>
                    <a:pt x="518" y="10"/>
                  </a:lnTo>
                  <a:lnTo>
                    <a:pt x="541" y="16"/>
                  </a:lnTo>
                  <a:lnTo>
                    <a:pt x="563" y="20"/>
                  </a:lnTo>
                  <a:lnTo>
                    <a:pt x="585" y="27"/>
                  </a:lnTo>
                  <a:lnTo>
                    <a:pt x="605" y="34"/>
                  </a:lnTo>
                  <a:lnTo>
                    <a:pt x="624" y="42"/>
                  </a:lnTo>
                  <a:lnTo>
                    <a:pt x="642" y="50"/>
                  </a:lnTo>
                  <a:lnTo>
                    <a:pt x="623" y="46"/>
                  </a:lnTo>
                  <a:lnTo>
                    <a:pt x="603" y="42"/>
                  </a:lnTo>
                  <a:lnTo>
                    <a:pt x="583" y="40"/>
                  </a:lnTo>
                  <a:lnTo>
                    <a:pt x="562" y="37"/>
                  </a:lnTo>
                  <a:lnTo>
                    <a:pt x="541" y="34"/>
                  </a:lnTo>
                  <a:lnTo>
                    <a:pt x="519" y="33"/>
                  </a:lnTo>
                  <a:lnTo>
                    <a:pt x="496" y="32"/>
                  </a:lnTo>
                  <a:lnTo>
                    <a:pt x="474" y="32"/>
                  </a:lnTo>
                  <a:lnTo>
                    <a:pt x="450" y="32"/>
                  </a:lnTo>
                  <a:lnTo>
                    <a:pt x="427" y="32"/>
                  </a:lnTo>
                  <a:lnTo>
                    <a:pt x="404" y="33"/>
                  </a:lnTo>
                  <a:lnTo>
                    <a:pt x="380" y="35"/>
                  </a:lnTo>
                  <a:lnTo>
                    <a:pt x="355" y="38"/>
                  </a:lnTo>
                  <a:lnTo>
                    <a:pt x="332" y="40"/>
                  </a:lnTo>
                  <a:lnTo>
                    <a:pt x="308" y="43"/>
                  </a:lnTo>
                  <a:lnTo>
                    <a:pt x="284" y="48"/>
                  </a:lnTo>
                  <a:lnTo>
                    <a:pt x="260" y="53"/>
                  </a:lnTo>
                  <a:lnTo>
                    <a:pt x="237" y="57"/>
                  </a:lnTo>
                  <a:lnTo>
                    <a:pt x="215" y="63"/>
                  </a:lnTo>
                  <a:lnTo>
                    <a:pt x="193" y="69"/>
                  </a:lnTo>
                  <a:lnTo>
                    <a:pt x="172" y="76"/>
                  </a:lnTo>
                  <a:lnTo>
                    <a:pt x="152" y="83"/>
                  </a:lnTo>
                  <a:lnTo>
                    <a:pt x="133" y="90"/>
                  </a:lnTo>
                  <a:lnTo>
                    <a:pt x="115" y="98"/>
                  </a:lnTo>
                  <a:lnTo>
                    <a:pt x="96" y="105"/>
                  </a:lnTo>
                  <a:lnTo>
                    <a:pt x="80" y="114"/>
                  </a:lnTo>
                  <a:lnTo>
                    <a:pt x="64" y="122"/>
                  </a:lnTo>
                  <a:lnTo>
                    <a:pt x="49" y="131"/>
                  </a:lnTo>
                  <a:lnTo>
                    <a:pt x="35" y="139"/>
                  </a:lnTo>
                  <a:lnTo>
                    <a:pt x="23" y="148"/>
                  </a:lnTo>
                  <a:lnTo>
                    <a:pt x="10" y="159"/>
                  </a:lnTo>
                  <a:lnTo>
                    <a:pt x="0" y="1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3" name="Freeform 19"/>
            <p:cNvSpPr>
              <a:spLocks/>
            </p:cNvSpPr>
            <p:nvPr/>
          </p:nvSpPr>
          <p:spPr bwMode="auto">
            <a:xfrm>
              <a:off x="4584700" y="3325813"/>
              <a:ext cx="527050" cy="138113"/>
            </a:xfrm>
            <a:custGeom>
              <a:avLst/>
              <a:gdLst>
                <a:gd name="T0" fmla="*/ 5 w 663"/>
                <a:gd name="T1" fmla="*/ 162 h 174"/>
                <a:gd name="T2" fmla="*/ 22 w 663"/>
                <a:gd name="T3" fmla="*/ 135 h 174"/>
                <a:gd name="T4" fmla="*/ 43 w 663"/>
                <a:gd name="T5" fmla="*/ 111 h 174"/>
                <a:gd name="T6" fmla="*/ 72 w 663"/>
                <a:gd name="T7" fmla="*/ 88 h 174"/>
                <a:gd name="T8" fmla="*/ 107 w 663"/>
                <a:gd name="T9" fmla="*/ 67 h 174"/>
                <a:gd name="T10" fmla="*/ 147 w 663"/>
                <a:gd name="T11" fmla="*/ 47 h 174"/>
                <a:gd name="T12" fmla="*/ 193 w 663"/>
                <a:gd name="T13" fmla="*/ 31 h 174"/>
                <a:gd name="T14" fmla="*/ 244 w 663"/>
                <a:gd name="T15" fmla="*/ 19 h 174"/>
                <a:gd name="T16" fmla="*/ 298 w 663"/>
                <a:gd name="T17" fmla="*/ 8 h 174"/>
                <a:gd name="T18" fmla="*/ 352 w 663"/>
                <a:gd name="T19" fmla="*/ 3 h 174"/>
                <a:gd name="T20" fmla="*/ 406 w 663"/>
                <a:gd name="T21" fmla="*/ 0 h 174"/>
                <a:gd name="T22" fmla="*/ 459 w 663"/>
                <a:gd name="T23" fmla="*/ 3 h 174"/>
                <a:gd name="T24" fmla="*/ 510 w 663"/>
                <a:gd name="T25" fmla="*/ 8 h 174"/>
                <a:gd name="T26" fmla="*/ 558 w 663"/>
                <a:gd name="T27" fmla="*/ 18 h 174"/>
                <a:gd name="T28" fmla="*/ 603 w 663"/>
                <a:gd name="T29" fmla="*/ 29 h 174"/>
                <a:gd name="T30" fmla="*/ 644 w 663"/>
                <a:gd name="T31" fmla="*/ 44 h 174"/>
                <a:gd name="T32" fmla="*/ 643 w 663"/>
                <a:gd name="T33" fmla="*/ 49 h 174"/>
                <a:gd name="T34" fmla="*/ 602 w 663"/>
                <a:gd name="T35" fmla="*/ 42 h 174"/>
                <a:gd name="T36" fmla="*/ 558 w 663"/>
                <a:gd name="T37" fmla="*/ 37 h 174"/>
                <a:gd name="T38" fmla="*/ 512 w 663"/>
                <a:gd name="T39" fmla="*/ 35 h 174"/>
                <a:gd name="T40" fmla="*/ 465 w 663"/>
                <a:gd name="T41" fmla="*/ 34 h 174"/>
                <a:gd name="T42" fmla="*/ 416 w 663"/>
                <a:gd name="T43" fmla="*/ 36 h 174"/>
                <a:gd name="T44" fmla="*/ 367 w 663"/>
                <a:gd name="T45" fmla="*/ 41 h 174"/>
                <a:gd name="T46" fmla="*/ 317 w 663"/>
                <a:gd name="T47" fmla="*/ 46 h 174"/>
                <a:gd name="T48" fmla="*/ 269 w 663"/>
                <a:gd name="T49" fmla="*/ 56 h 174"/>
                <a:gd name="T50" fmla="*/ 222 w 663"/>
                <a:gd name="T51" fmla="*/ 67 h 174"/>
                <a:gd name="T52" fmla="*/ 177 w 663"/>
                <a:gd name="T53" fmla="*/ 80 h 174"/>
                <a:gd name="T54" fmla="*/ 137 w 663"/>
                <a:gd name="T55" fmla="*/ 94 h 174"/>
                <a:gd name="T56" fmla="*/ 100 w 663"/>
                <a:gd name="T57" fmla="*/ 110 h 174"/>
                <a:gd name="T58" fmla="*/ 65 w 663"/>
                <a:gd name="T59" fmla="*/ 127 h 174"/>
                <a:gd name="T60" fmla="*/ 37 w 663"/>
                <a:gd name="T61" fmla="*/ 145 h 174"/>
                <a:gd name="T62" fmla="*/ 11 w 663"/>
                <a:gd name="T63" fmla="*/ 16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63" h="174">
                  <a:moveTo>
                    <a:pt x="0" y="174"/>
                  </a:moveTo>
                  <a:lnTo>
                    <a:pt x="5" y="162"/>
                  </a:lnTo>
                  <a:lnTo>
                    <a:pt x="12" y="148"/>
                  </a:lnTo>
                  <a:lnTo>
                    <a:pt x="22" y="135"/>
                  </a:lnTo>
                  <a:lnTo>
                    <a:pt x="32" y="124"/>
                  </a:lnTo>
                  <a:lnTo>
                    <a:pt x="43" y="111"/>
                  </a:lnTo>
                  <a:lnTo>
                    <a:pt x="57" y="99"/>
                  </a:lnTo>
                  <a:lnTo>
                    <a:pt x="72" y="88"/>
                  </a:lnTo>
                  <a:lnTo>
                    <a:pt x="89" y="77"/>
                  </a:lnTo>
                  <a:lnTo>
                    <a:pt x="107" y="67"/>
                  </a:lnTo>
                  <a:lnTo>
                    <a:pt x="126" y="57"/>
                  </a:lnTo>
                  <a:lnTo>
                    <a:pt x="147" y="47"/>
                  </a:lnTo>
                  <a:lnTo>
                    <a:pt x="170" y="39"/>
                  </a:lnTo>
                  <a:lnTo>
                    <a:pt x="193" y="31"/>
                  </a:lnTo>
                  <a:lnTo>
                    <a:pt x="217" y="24"/>
                  </a:lnTo>
                  <a:lnTo>
                    <a:pt x="244" y="19"/>
                  </a:lnTo>
                  <a:lnTo>
                    <a:pt x="270" y="13"/>
                  </a:lnTo>
                  <a:lnTo>
                    <a:pt x="298" y="8"/>
                  </a:lnTo>
                  <a:lnTo>
                    <a:pt x="324" y="5"/>
                  </a:lnTo>
                  <a:lnTo>
                    <a:pt x="352" y="3"/>
                  </a:lnTo>
                  <a:lnTo>
                    <a:pt x="380" y="1"/>
                  </a:lnTo>
                  <a:lnTo>
                    <a:pt x="406" y="0"/>
                  </a:lnTo>
                  <a:lnTo>
                    <a:pt x="433" y="1"/>
                  </a:lnTo>
                  <a:lnTo>
                    <a:pt x="459" y="3"/>
                  </a:lnTo>
                  <a:lnTo>
                    <a:pt x="484" y="5"/>
                  </a:lnTo>
                  <a:lnTo>
                    <a:pt x="510" y="8"/>
                  </a:lnTo>
                  <a:lnTo>
                    <a:pt x="534" y="12"/>
                  </a:lnTo>
                  <a:lnTo>
                    <a:pt x="558" y="18"/>
                  </a:lnTo>
                  <a:lnTo>
                    <a:pt x="581" y="23"/>
                  </a:lnTo>
                  <a:lnTo>
                    <a:pt x="603" y="29"/>
                  </a:lnTo>
                  <a:lnTo>
                    <a:pt x="624" y="36"/>
                  </a:lnTo>
                  <a:lnTo>
                    <a:pt x="644" y="44"/>
                  </a:lnTo>
                  <a:lnTo>
                    <a:pt x="663" y="53"/>
                  </a:lnTo>
                  <a:lnTo>
                    <a:pt x="643" y="49"/>
                  </a:lnTo>
                  <a:lnTo>
                    <a:pt x="623" y="45"/>
                  </a:lnTo>
                  <a:lnTo>
                    <a:pt x="602" y="42"/>
                  </a:lnTo>
                  <a:lnTo>
                    <a:pt x="580" y="39"/>
                  </a:lnTo>
                  <a:lnTo>
                    <a:pt x="558" y="37"/>
                  </a:lnTo>
                  <a:lnTo>
                    <a:pt x="535" y="36"/>
                  </a:lnTo>
                  <a:lnTo>
                    <a:pt x="512" y="35"/>
                  </a:lnTo>
                  <a:lnTo>
                    <a:pt x="489" y="34"/>
                  </a:lnTo>
                  <a:lnTo>
                    <a:pt x="465" y="34"/>
                  </a:lnTo>
                  <a:lnTo>
                    <a:pt x="441" y="35"/>
                  </a:lnTo>
                  <a:lnTo>
                    <a:pt x="416" y="36"/>
                  </a:lnTo>
                  <a:lnTo>
                    <a:pt x="392" y="37"/>
                  </a:lnTo>
                  <a:lnTo>
                    <a:pt x="367" y="41"/>
                  </a:lnTo>
                  <a:lnTo>
                    <a:pt x="343" y="43"/>
                  </a:lnTo>
                  <a:lnTo>
                    <a:pt x="317" y="46"/>
                  </a:lnTo>
                  <a:lnTo>
                    <a:pt x="293" y="51"/>
                  </a:lnTo>
                  <a:lnTo>
                    <a:pt x="269" y="56"/>
                  </a:lnTo>
                  <a:lnTo>
                    <a:pt x="245" y="61"/>
                  </a:lnTo>
                  <a:lnTo>
                    <a:pt x="222" y="67"/>
                  </a:lnTo>
                  <a:lnTo>
                    <a:pt x="199" y="73"/>
                  </a:lnTo>
                  <a:lnTo>
                    <a:pt x="177" y="80"/>
                  </a:lnTo>
                  <a:lnTo>
                    <a:pt x="156" y="87"/>
                  </a:lnTo>
                  <a:lnTo>
                    <a:pt x="137" y="94"/>
                  </a:lnTo>
                  <a:lnTo>
                    <a:pt x="117" y="102"/>
                  </a:lnTo>
                  <a:lnTo>
                    <a:pt x="100" y="110"/>
                  </a:lnTo>
                  <a:lnTo>
                    <a:pt x="83" y="118"/>
                  </a:lnTo>
                  <a:lnTo>
                    <a:pt x="65" y="127"/>
                  </a:lnTo>
                  <a:lnTo>
                    <a:pt x="50" y="136"/>
                  </a:lnTo>
                  <a:lnTo>
                    <a:pt x="37" y="145"/>
                  </a:lnTo>
                  <a:lnTo>
                    <a:pt x="23" y="155"/>
                  </a:lnTo>
                  <a:lnTo>
                    <a:pt x="11" y="164"/>
                  </a:lnTo>
                  <a:lnTo>
                    <a:pt x="0" y="17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4" name="Freeform 20"/>
            <p:cNvSpPr>
              <a:spLocks/>
            </p:cNvSpPr>
            <p:nvPr/>
          </p:nvSpPr>
          <p:spPr bwMode="auto">
            <a:xfrm>
              <a:off x="4603750" y="3429001"/>
              <a:ext cx="525463" cy="136525"/>
            </a:xfrm>
            <a:custGeom>
              <a:avLst/>
              <a:gdLst>
                <a:gd name="T0" fmla="*/ 5 w 663"/>
                <a:gd name="T1" fmla="*/ 161 h 173"/>
                <a:gd name="T2" fmla="*/ 22 w 663"/>
                <a:gd name="T3" fmla="*/ 134 h 173"/>
                <a:gd name="T4" fmla="*/ 43 w 663"/>
                <a:gd name="T5" fmla="*/ 110 h 173"/>
                <a:gd name="T6" fmla="*/ 72 w 663"/>
                <a:gd name="T7" fmla="*/ 87 h 173"/>
                <a:gd name="T8" fmla="*/ 107 w 663"/>
                <a:gd name="T9" fmla="*/ 66 h 173"/>
                <a:gd name="T10" fmla="*/ 147 w 663"/>
                <a:gd name="T11" fmla="*/ 46 h 173"/>
                <a:gd name="T12" fmla="*/ 193 w 663"/>
                <a:gd name="T13" fmla="*/ 30 h 173"/>
                <a:gd name="T14" fmla="*/ 244 w 663"/>
                <a:gd name="T15" fmla="*/ 18 h 173"/>
                <a:gd name="T16" fmla="*/ 298 w 663"/>
                <a:gd name="T17" fmla="*/ 7 h 173"/>
                <a:gd name="T18" fmla="*/ 352 w 663"/>
                <a:gd name="T19" fmla="*/ 2 h 173"/>
                <a:gd name="T20" fmla="*/ 406 w 663"/>
                <a:gd name="T21" fmla="*/ 0 h 173"/>
                <a:gd name="T22" fmla="*/ 459 w 663"/>
                <a:gd name="T23" fmla="*/ 2 h 173"/>
                <a:gd name="T24" fmla="*/ 510 w 663"/>
                <a:gd name="T25" fmla="*/ 7 h 173"/>
                <a:gd name="T26" fmla="*/ 558 w 663"/>
                <a:gd name="T27" fmla="*/ 17 h 173"/>
                <a:gd name="T28" fmla="*/ 603 w 663"/>
                <a:gd name="T29" fmla="*/ 29 h 173"/>
                <a:gd name="T30" fmla="*/ 644 w 663"/>
                <a:gd name="T31" fmla="*/ 45 h 173"/>
                <a:gd name="T32" fmla="*/ 643 w 663"/>
                <a:gd name="T33" fmla="*/ 50 h 173"/>
                <a:gd name="T34" fmla="*/ 602 w 663"/>
                <a:gd name="T35" fmla="*/ 43 h 173"/>
                <a:gd name="T36" fmla="*/ 558 w 663"/>
                <a:gd name="T37" fmla="*/ 37 h 173"/>
                <a:gd name="T38" fmla="*/ 512 w 663"/>
                <a:gd name="T39" fmla="*/ 34 h 173"/>
                <a:gd name="T40" fmla="*/ 465 w 663"/>
                <a:gd name="T41" fmla="*/ 34 h 173"/>
                <a:gd name="T42" fmla="*/ 416 w 663"/>
                <a:gd name="T43" fmla="*/ 35 h 173"/>
                <a:gd name="T44" fmla="*/ 367 w 663"/>
                <a:gd name="T45" fmla="*/ 40 h 173"/>
                <a:gd name="T46" fmla="*/ 317 w 663"/>
                <a:gd name="T47" fmla="*/ 45 h 173"/>
                <a:gd name="T48" fmla="*/ 269 w 663"/>
                <a:gd name="T49" fmla="*/ 55 h 173"/>
                <a:gd name="T50" fmla="*/ 222 w 663"/>
                <a:gd name="T51" fmla="*/ 66 h 173"/>
                <a:gd name="T52" fmla="*/ 177 w 663"/>
                <a:gd name="T53" fmla="*/ 79 h 173"/>
                <a:gd name="T54" fmla="*/ 137 w 663"/>
                <a:gd name="T55" fmla="*/ 94 h 173"/>
                <a:gd name="T56" fmla="*/ 100 w 663"/>
                <a:gd name="T57" fmla="*/ 110 h 173"/>
                <a:gd name="T58" fmla="*/ 65 w 663"/>
                <a:gd name="T59" fmla="*/ 126 h 173"/>
                <a:gd name="T60" fmla="*/ 37 w 663"/>
                <a:gd name="T61" fmla="*/ 144 h 173"/>
                <a:gd name="T62" fmla="*/ 11 w 663"/>
                <a:gd name="T63" fmla="*/ 164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63" h="173">
                  <a:moveTo>
                    <a:pt x="0" y="173"/>
                  </a:moveTo>
                  <a:lnTo>
                    <a:pt x="5" y="161"/>
                  </a:lnTo>
                  <a:lnTo>
                    <a:pt x="12" y="147"/>
                  </a:lnTo>
                  <a:lnTo>
                    <a:pt x="22" y="134"/>
                  </a:lnTo>
                  <a:lnTo>
                    <a:pt x="32" y="123"/>
                  </a:lnTo>
                  <a:lnTo>
                    <a:pt x="43" y="110"/>
                  </a:lnTo>
                  <a:lnTo>
                    <a:pt x="57" y="98"/>
                  </a:lnTo>
                  <a:lnTo>
                    <a:pt x="72" y="87"/>
                  </a:lnTo>
                  <a:lnTo>
                    <a:pt x="90" y="76"/>
                  </a:lnTo>
                  <a:lnTo>
                    <a:pt x="107" y="66"/>
                  </a:lnTo>
                  <a:lnTo>
                    <a:pt x="126" y="56"/>
                  </a:lnTo>
                  <a:lnTo>
                    <a:pt x="147" y="46"/>
                  </a:lnTo>
                  <a:lnTo>
                    <a:pt x="170" y="38"/>
                  </a:lnTo>
                  <a:lnTo>
                    <a:pt x="193" y="30"/>
                  </a:lnTo>
                  <a:lnTo>
                    <a:pt x="217" y="23"/>
                  </a:lnTo>
                  <a:lnTo>
                    <a:pt x="244" y="18"/>
                  </a:lnTo>
                  <a:lnTo>
                    <a:pt x="270" y="12"/>
                  </a:lnTo>
                  <a:lnTo>
                    <a:pt x="298" y="7"/>
                  </a:lnTo>
                  <a:lnTo>
                    <a:pt x="324" y="4"/>
                  </a:lnTo>
                  <a:lnTo>
                    <a:pt x="352" y="2"/>
                  </a:lnTo>
                  <a:lnTo>
                    <a:pt x="380" y="0"/>
                  </a:lnTo>
                  <a:lnTo>
                    <a:pt x="406" y="0"/>
                  </a:lnTo>
                  <a:lnTo>
                    <a:pt x="433" y="0"/>
                  </a:lnTo>
                  <a:lnTo>
                    <a:pt x="459" y="2"/>
                  </a:lnTo>
                  <a:lnTo>
                    <a:pt x="484" y="4"/>
                  </a:lnTo>
                  <a:lnTo>
                    <a:pt x="510" y="7"/>
                  </a:lnTo>
                  <a:lnTo>
                    <a:pt x="534" y="12"/>
                  </a:lnTo>
                  <a:lnTo>
                    <a:pt x="558" y="17"/>
                  </a:lnTo>
                  <a:lnTo>
                    <a:pt x="581" y="22"/>
                  </a:lnTo>
                  <a:lnTo>
                    <a:pt x="603" y="29"/>
                  </a:lnTo>
                  <a:lnTo>
                    <a:pt x="624" y="37"/>
                  </a:lnTo>
                  <a:lnTo>
                    <a:pt x="644" y="45"/>
                  </a:lnTo>
                  <a:lnTo>
                    <a:pt x="663" y="55"/>
                  </a:lnTo>
                  <a:lnTo>
                    <a:pt x="643" y="50"/>
                  </a:lnTo>
                  <a:lnTo>
                    <a:pt x="623" y="46"/>
                  </a:lnTo>
                  <a:lnTo>
                    <a:pt x="602" y="43"/>
                  </a:lnTo>
                  <a:lnTo>
                    <a:pt x="580" y="40"/>
                  </a:lnTo>
                  <a:lnTo>
                    <a:pt x="558" y="37"/>
                  </a:lnTo>
                  <a:lnTo>
                    <a:pt x="535" y="36"/>
                  </a:lnTo>
                  <a:lnTo>
                    <a:pt x="512" y="34"/>
                  </a:lnTo>
                  <a:lnTo>
                    <a:pt x="489" y="34"/>
                  </a:lnTo>
                  <a:lnTo>
                    <a:pt x="465" y="34"/>
                  </a:lnTo>
                  <a:lnTo>
                    <a:pt x="441" y="34"/>
                  </a:lnTo>
                  <a:lnTo>
                    <a:pt x="416" y="35"/>
                  </a:lnTo>
                  <a:lnTo>
                    <a:pt x="392" y="37"/>
                  </a:lnTo>
                  <a:lnTo>
                    <a:pt x="367" y="40"/>
                  </a:lnTo>
                  <a:lnTo>
                    <a:pt x="343" y="42"/>
                  </a:lnTo>
                  <a:lnTo>
                    <a:pt x="317" y="45"/>
                  </a:lnTo>
                  <a:lnTo>
                    <a:pt x="293" y="50"/>
                  </a:lnTo>
                  <a:lnTo>
                    <a:pt x="269" y="55"/>
                  </a:lnTo>
                  <a:lnTo>
                    <a:pt x="245" y="60"/>
                  </a:lnTo>
                  <a:lnTo>
                    <a:pt x="222" y="66"/>
                  </a:lnTo>
                  <a:lnTo>
                    <a:pt x="199" y="72"/>
                  </a:lnTo>
                  <a:lnTo>
                    <a:pt x="177" y="79"/>
                  </a:lnTo>
                  <a:lnTo>
                    <a:pt x="156" y="86"/>
                  </a:lnTo>
                  <a:lnTo>
                    <a:pt x="137" y="94"/>
                  </a:lnTo>
                  <a:lnTo>
                    <a:pt x="117" y="101"/>
                  </a:lnTo>
                  <a:lnTo>
                    <a:pt x="100" y="110"/>
                  </a:lnTo>
                  <a:lnTo>
                    <a:pt x="83" y="118"/>
                  </a:lnTo>
                  <a:lnTo>
                    <a:pt x="65" y="126"/>
                  </a:lnTo>
                  <a:lnTo>
                    <a:pt x="50" y="135"/>
                  </a:lnTo>
                  <a:lnTo>
                    <a:pt x="37" y="144"/>
                  </a:lnTo>
                  <a:lnTo>
                    <a:pt x="23" y="154"/>
                  </a:lnTo>
                  <a:lnTo>
                    <a:pt x="11" y="164"/>
                  </a:lnTo>
                  <a:lnTo>
                    <a:pt x="0" y="1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" name="Freeform 21"/>
            <p:cNvSpPr>
              <a:spLocks/>
            </p:cNvSpPr>
            <p:nvPr/>
          </p:nvSpPr>
          <p:spPr bwMode="auto">
            <a:xfrm>
              <a:off x="4513263" y="2917826"/>
              <a:ext cx="712788" cy="631825"/>
            </a:xfrm>
            <a:custGeom>
              <a:avLst/>
              <a:gdLst>
                <a:gd name="T0" fmla="*/ 11 w 898"/>
                <a:gd name="T1" fmla="*/ 185 h 796"/>
                <a:gd name="T2" fmla="*/ 39 w 898"/>
                <a:gd name="T3" fmla="*/ 153 h 796"/>
                <a:gd name="T4" fmla="*/ 72 w 898"/>
                <a:gd name="T5" fmla="*/ 124 h 796"/>
                <a:gd name="T6" fmla="*/ 110 w 898"/>
                <a:gd name="T7" fmla="*/ 98 h 796"/>
                <a:gd name="T8" fmla="*/ 154 w 898"/>
                <a:gd name="T9" fmla="*/ 73 h 796"/>
                <a:gd name="T10" fmla="*/ 204 w 898"/>
                <a:gd name="T11" fmla="*/ 53 h 796"/>
                <a:gd name="T12" fmla="*/ 259 w 898"/>
                <a:gd name="T13" fmla="*/ 34 h 796"/>
                <a:gd name="T14" fmla="*/ 320 w 898"/>
                <a:gd name="T15" fmla="*/ 19 h 796"/>
                <a:gd name="T16" fmla="*/ 384 w 898"/>
                <a:gd name="T17" fmla="*/ 8 h 796"/>
                <a:gd name="T18" fmla="*/ 446 w 898"/>
                <a:gd name="T19" fmla="*/ 1 h 796"/>
                <a:gd name="T20" fmla="*/ 507 w 898"/>
                <a:gd name="T21" fmla="*/ 0 h 796"/>
                <a:gd name="T22" fmla="*/ 565 w 898"/>
                <a:gd name="T23" fmla="*/ 3 h 796"/>
                <a:gd name="T24" fmla="*/ 619 w 898"/>
                <a:gd name="T25" fmla="*/ 10 h 796"/>
                <a:gd name="T26" fmla="*/ 669 w 898"/>
                <a:gd name="T27" fmla="*/ 22 h 796"/>
                <a:gd name="T28" fmla="*/ 715 w 898"/>
                <a:gd name="T29" fmla="*/ 38 h 796"/>
                <a:gd name="T30" fmla="*/ 754 w 898"/>
                <a:gd name="T31" fmla="*/ 56 h 796"/>
                <a:gd name="T32" fmla="*/ 794 w 898"/>
                <a:gd name="T33" fmla="*/ 77 h 796"/>
                <a:gd name="T34" fmla="*/ 783 w 898"/>
                <a:gd name="T35" fmla="*/ 158 h 796"/>
                <a:gd name="T36" fmla="*/ 790 w 898"/>
                <a:gd name="T37" fmla="*/ 338 h 796"/>
                <a:gd name="T38" fmla="*/ 816 w 898"/>
                <a:gd name="T39" fmla="*/ 466 h 796"/>
                <a:gd name="T40" fmla="*/ 853 w 898"/>
                <a:gd name="T41" fmla="*/ 617 h 796"/>
                <a:gd name="T42" fmla="*/ 884 w 898"/>
                <a:gd name="T43" fmla="*/ 743 h 796"/>
                <a:gd name="T44" fmla="*/ 898 w 898"/>
                <a:gd name="T45" fmla="*/ 796 h 796"/>
                <a:gd name="T46" fmla="*/ 877 w 898"/>
                <a:gd name="T47" fmla="*/ 743 h 796"/>
                <a:gd name="T48" fmla="*/ 831 w 898"/>
                <a:gd name="T49" fmla="*/ 616 h 796"/>
                <a:gd name="T50" fmla="*/ 780 w 898"/>
                <a:gd name="T51" fmla="*/ 464 h 796"/>
                <a:gd name="T52" fmla="*/ 747 w 898"/>
                <a:gd name="T53" fmla="*/ 335 h 796"/>
                <a:gd name="T54" fmla="*/ 730 w 898"/>
                <a:gd name="T55" fmla="*/ 166 h 796"/>
                <a:gd name="T56" fmla="*/ 727 w 898"/>
                <a:gd name="T57" fmla="*/ 58 h 796"/>
                <a:gd name="T58" fmla="*/ 688 w 898"/>
                <a:gd name="T59" fmla="*/ 52 h 796"/>
                <a:gd name="T60" fmla="*/ 647 w 898"/>
                <a:gd name="T61" fmla="*/ 47 h 796"/>
                <a:gd name="T62" fmla="*/ 603 w 898"/>
                <a:gd name="T63" fmla="*/ 43 h 796"/>
                <a:gd name="T64" fmla="*/ 558 w 898"/>
                <a:gd name="T65" fmla="*/ 42 h 796"/>
                <a:gd name="T66" fmla="*/ 510 w 898"/>
                <a:gd name="T67" fmla="*/ 45 h 796"/>
                <a:gd name="T68" fmla="*/ 461 w 898"/>
                <a:gd name="T69" fmla="*/ 48 h 796"/>
                <a:gd name="T70" fmla="*/ 411 w 898"/>
                <a:gd name="T71" fmla="*/ 54 h 796"/>
                <a:gd name="T72" fmla="*/ 360 w 898"/>
                <a:gd name="T73" fmla="*/ 62 h 796"/>
                <a:gd name="T74" fmla="*/ 301 w 898"/>
                <a:gd name="T75" fmla="*/ 73 h 796"/>
                <a:gd name="T76" fmla="*/ 248 w 898"/>
                <a:gd name="T77" fmla="*/ 86 h 796"/>
                <a:gd name="T78" fmla="*/ 198 w 898"/>
                <a:gd name="T79" fmla="*/ 101 h 796"/>
                <a:gd name="T80" fmla="*/ 153 w 898"/>
                <a:gd name="T81" fmla="*/ 117 h 796"/>
                <a:gd name="T82" fmla="*/ 110 w 898"/>
                <a:gd name="T83" fmla="*/ 136 h 796"/>
                <a:gd name="T84" fmla="*/ 70 w 898"/>
                <a:gd name="T85" fmla="*/ 155 h 796"/>
                <a:gd name="T86" fmla="*/ 34 w 898"/>
                <a:gd name="T87" fmla="*/ 177 h 796"/>
                <a:gd name="T88" fmla="*/ 0 w 898"/>
                <a:gd name="T89" fmla="*/ 201 h 7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898" h="796">
                  <a:moveTo>
                    <a:pt x="0" y="201"/>
                  </a:moveTo>
                  <a:lnTo>
                    <a:pt x="11" y="185"/>
                  </a:lnTo>
                  <a:lnTo>
                    <a:pt x="24" y="169"/>
                  </a:lnTo>
                  <a:lnTo>
                    <a:pt x="39" y="153"/>
                  </a:lnTo>
                  <a:lnTo>
                    <a:pt x="55" y="138"/>
                  </a:lnTo>
                  <a:lnTo>
                    <a:pt x="72" y="124"/>
                  </a:lnTo>
                  <a:lnTo>
                    <a:pt x="91" y="110"/>
                  </a:lnTo>
                  <a:lnTo>
                    <a:pt x="110" y="98"/>
                  </a:lnTo>
                  <a:lnTo>
                    <a:pt x="131" y="85"/>
                  </a:lnTo>
                  <a:lnTo>
                    <a:pt x="154" y="73"/>
                  </a:lnTo>
                  <a:lnTo>
                    <a:pt x="178" y="63"/>
                  </a:lnTo>
                  <a:lnTo>
                    <a:pt x="204" y="53"/>
                  </a:lnTo>
                  <a:lnTo>
                    <a:pt x="230" y="42"/>
                  </a:lnTo>
                  <a:lnTo>
                    <a:pt x="259" y="34"/>
                  </a:lnTo>
                  <a:lnTo>
                    <a:pt x="289" y="26"/>
                  </a:lnTo>
                  <a:lnTo>
                    <a:pt x="320" y="19"/>
                  </a:lnTo>
                  <a:lnTo>
                    <a:pt x="352" y="12"/>
                  </a:lnTo>
                  <a:lnTo>
                    <a:pt x="384" y="8"/>
                  </a:lnTo>
                  <a:lnTo>
                    <a:pt x="415" y="3"/>
                  </a:lnTo>
                  <a:lnTo>
                    <a:pt x="446" y="1"/>
                  </a:lnTo>
                  <a:lnTo>
                    <a:pt x="478" y="0"/>
                  </a:lnTo>
                  <a:lnTo>
                    <a:pt x="507" y="0"/>
                  </a:lnTo>
                  <a:lnTo>
                    <a:pt x="536" y="1"/>
                  </a:lnTo>
                  <a:lnTo>
                    <a:pt x="565" y="3"/>
                  </a:lnTo>
                  <a:lnTo>
                    <a:pt x="593" y="5"/>
                  </a:lnTo>
                  <a:lnTo>
                    <a:pt x="619" y="10"/>
                  </a:lnTo>
                  <a:lnTo>
                    <a:pt x="644" y="16"/>
                  </a:lnTo>
                  <a:lnTo>
                    <a:pt x="669" y="22"/>
                  </a:lnTo>
                  <a:lnTo>
                    <a:pt x="693" y="28"/>
                  </a:lnTo>
                  <a:lnTo>
                    <a:pt x="715" y="38"/>
                  </a:lnTo>
                  <a:lnTo>
                    <a:pt x="734" y="47"/>
                  </a:lnTo>
                  <a:lnTo>
                    <a:pt x="754" y="56"/>
                  </a:lnTo>
                  <a:lnTo>
                    <a:pt x="771" y="68"/>
                  </a:lnTo>
                  <a:lnTo>
                    <a:pt x="794" y="77"/>
                  </a:lnTo>
                  <a:lnTo>
                    <a:pt x="790" y="99"/>
                  </a:lnTo>
                  <a:lnTo>
                    <a:pt x="783" y="158"/>
                  </a:lnTo>
                  <a:lnTo>
                    <a:pt x="780" y="240"/>
                  </a:lnTo>
                  <a:lnTo>
                    <a:pt x="790" y="338"/>
                  </a:lnTo>
                  <a:lnTo>
                    <a:pt x="801" y="397"/>
                  </a:lnTo>
                  <a:lnTo>
                    <a:pt x="816" y="466"/>
                  </a:lnTo>
                  <a:lnTo>
                    <a:pt x="834" y="542"/>
                  </a:lnTo>
                  <a:lnTo>
                    <a:pt x="853" y="617"/>
                  </a:lnTo>
                  <a:lnTo>
                    <a:pt x="870" y="686"/>
                  </a:lnTo>
                  <a:lnTo>
                    <a:pt x="884" y="743"/>
                  </a:lnTo>
                  <a:lnTo>
                    <a:pt x="894" y="782"/>
                  </a:lnTo>
                  <a:lnTo>
                    <a:pt x="898" y="796"/>
                  </a:lnTo>
                  <a:lnTo>
                    <a:pt x="892" y="782"/>
                  </a:lnTo>
                  <a:lnTo>
                    <a:pt x="877" y="743"/>
                  </a:lnTo>
                  <a:lnTo>
                    <a:pt x="856" y="685"/>
                  </a:lnTo>
                  <a:lnTo>
                    <a:pt x="831" y="616"/>
                  </a:lnTo>
                  <a:lnTo>
                    <a:pt x="806" y="540"/>
                  </a:lnTo>
                  <a:lnTo>
                    <a:pt x="780" y="464"/>
                  </a:lnTo>
                  <a:lnTo>
                    <a:pt x="761" y="394"/>
                  </a:lnTo>
                  <a:lnTo>
                    <a:pt x="747" y="335"/>
                  </a:lnTo>
                  <a:lnTo>
                    <a:pt x="735" y="247"/>
                  </a:lnTo>
                  <a:lnTo>
                    <a:pt x="730" y="166"/>
                  </a:lnTo>
                  <a:lnTo>
                    <a:pt x="727" y="100"/>
                  </a:lnTo>
                  <a:lnTo>
                    <a:pt x="727" y="58"/>
                  </a:lnTo>
                  <a:lnTo>
                    <a:pt x="708" y="55"/>
                  </a:lnTo>
                  <a:lnTo>
                    <a:pt x="688" y="52"/>
                  </a:lnTo>
                  <a:lnTo>
                    <a:pt x="667" y="49"/>
                  </a:lnTo>
                  <a:lnTo>
                    <a:pt x="647" y="47"/>
                  </a:lnTo>
                  <a:lnTo>
                    <a:pt x="625" y="45"/>
                  </a:lnTo>
                  <a:lnTo>
                    <a:pt x="603" y="43"/>
                  </a:lnTo>
                  <a:lnTo>
                    <a:pt x="581" y="43"/>
                  </a:lnTo>
                  <a:lnTo>
                    <a:pt x="558" y="42"/>
                  </a:lnTo>
                  <a:lnTo>
                    <a:pt x="534" y="43"/>
                  </a:lnTo>
                  <a:lnTo>
                    <a:pt x="510" y="45"/>
                  </a:lnTo>
                  <a:lnTo>
                    <a:pt x="486" y="46"/>
                  </a:lnTo>
                  <a:lnTo>
                    <a:pt x="461" y="48"/>
                  </a:lnTo>
                  <a:lnTo>
                    <a:pt x="436" y="50"/>
                  </a:lnTo>
                  <a:lnTo>
                    <a:pt x="411" y="54"/>
                  </a:lnTo>
                  <a:lnTo>
                    <a:pt x="385" y="57"/>
                  </a:lnTo>
                  <a:lnTo>
                    <a:pt x="360" y="62"/>
                  </a:lnTo>
                  <a:lnTo>
                    <a:pt x="330" y="68"/>
                  </a:lnTo>
                  <a:lnTo>
                    <a:pt x="301" y="73"/>
                  </a:lnTo>
                  <a:lnTo>
                    <a:pt x="275" y="79"/>
                  </a:lnTo>
                  <a:lnTo>
                    <a:pt x="248" y="86"/>
                  </a:lnTo>
                  <a:lnTo>
                    <a:pt x="223" y="93"/>
                  </a:lnTo>
                  <a:lnTo>
                    <a:pt x="198" y="101"/>
                  </a:lnTo>
                  <a:lnTo>
                    <a:pt x="175" y="108"/>
                  </a:lnTo>
                  <a:lnTo>
                    <a:pt x="153" y="117"/>
                  </a:lnTo>
                  <a:lnTo>
                    <a:pt x="131" y="125"/>
                  </a:lnTo>
                  <a:lnTo>
                    <a:pt x="110" y="136"/>
                  </a:lnTo>
                  <a:lnTo>
                    <a:pt x="90" y="145"/>
                  </a:lnTo>
                  <a:lnTo>
                    <a:pt x="70" y="155"/>
                  </a:lnTo>
                  <a:lnTo>
                    <a:pt x="52" y="166"/>
                  </a:lnTo>
                  <a:lnTo>
                    <a:pt x="34" y="177"/>
                  </a:lnTo>
                  <a:lnTo>
                    <a:pt x="17" y="189"/>
                  </a:lnTo>
                  <a:lnTo>
                    <a:pt x="0" y="20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" name="Freeform 22"/>
            <p:cNvSpPr>
              <a:spLocks/>
            </p:cNvSpPr>
            <p:nvPr/>
          </p:nvSpPr>
          <p:spPr bwMode="auto">
            <a:xfrm>
              <a:off x="4632325" y="3633788"/>
              <a:ext cx="703263" cy="136525"/>
            </a:xfrm>
            <a:custGeom>
              <a:avLst/>
              <a:gdLst>
                <a:gd name="T0" fmla="*/ 476 w 887"/>
                <a:gd name="T1" fmla="*/ 0 h 172"/>
                <a:gd name="T2" fmla="*/ 545 w 887"/>
                <a:gd name="T3" fmla="*/ 5 h 172"/>
                <a:gd name="T4" fmla="*/ 611 w 887"/>
                <a:gd name="T5" fmla="*/ 13 h 172"/>
                <a:gd name="T6" fmla="*/ 673 w 887"/>
                <a:gd name="T7" fmla="*/ 25 h 172"/>
                <a:gd name="T8" fmla="*/ 730 w 887"/>
                <a:gd name="T9" fmla="*/ 41 h 172"/>
                <a:gd name="T10" fmla="*/ 783 w 887"/>
                <a:gd name="T11" fmla="*/ 59 h 172"/>
                <a:gd name="T12" fmla="*/ 829 w 887"/>
                <a:gd name="T13" fmla="*/ 81 h 172"/>
                <a:gd name="T14" fmla="*/ 870 w 887"/>
                <a:gd name="T15" fmla="*/ 105 h 172"/>
                <a:gd name="T16" fmla="*/ 866 w 887"/>
                <a:gd name="T17" fmla="*/ 110 h 172"/>
                <a:gd name="T18" fmla="*/ 820 w 887"/>
                <a:gd name="T19" fmla="*/ 95 h 172"/>
                <a:gd name="T20" fmla="*/ 771 w 887"/>
                <a:gd name="T21" fmla="*/ 81 h 172"/>
                <a:gd name="T22" fmla="*/ 718 w 887"/>
                <a:gd name="T23" fmla="*/ 70 h 172"/>
                <a:gd name="T24" fmla="*/ 661 w 887"/>
                <a:gd name="T25" fmla="*/ 59 h 172"/>
                <a:gd name="T26" fmla="*/ 603 w 887"/>
                <a:gd name="T27" fmla="*/ 52 h 172"/>
                <a:gd name="T28" fmla="*/ 542 w 887"/>
                <a:gd name="T29" fmla="*/ 48 h 172"/>
                <a:gd name="T30" fmla="*/ 478 w 887"/>
                <a:gd name="T31" fmla="*/ 44 h 172"/>
                <a:gd name="T32" fmla="*/ 414 w 887"/>
                <a:gd name="T33" fmla="*/ 45 h 172"/>
                <a:gd name="T34" fmla="*/ 349 w 887"/>
                <a:gd name="T35" fmla="*/ 52 h 172"/>
                <a:gd name="T36" fmla="*/ 286 w 887"/>
                <a:gd name="T37" fmla="*/ 65 h 172"/>
                <a:gd name="T38" fmla="*/ 225 w 887"/>
                <a:gd name="T39" fmla="*/ 82 h 172"/>
                <a:gd name="T40" fmla="*/ 167 w 887"/>
                <a:gd name="T41" fmla="*/ 102 h 172"/>
                <a:gd name="T42" fmla="*/ 113 w 887"/>
                <a:gd name="T43" fmla="*/ 123 h 172"/>
                <a:gd name="T44" fmla="*/ 64 w 887"/>
                <a:gd name="T45" fmla="*/ 143 h 172"/>
                <a:gd name="T46" fmla="*/ 20 w 887"/>
                <a:gd name="T47" fmla="*/ 163 h 172"/>
                <a:gd name="T48" fmla="*/ 14 w 887"/>
                <a:gd name="T49" fmla="*/ 158 h 172"/>
                <a:gd name="T50" fmla="*/ 50 w 887"/>
                <a:gd name="T51" fmla="*/ 131 h 172"/>
                <a:gd name="T52" fmla="*/ 95 w 887"/>
                <a:gd name="T53" fmla="*/ 102 h 172"/>
                <a:gd name="T54" fmla="*/ 147 w 887"/>
                <a:gd name="T55" fmla="*/ 73 h 172"/>
                <a:gd name="T56" fmla="*/ 205 w 887"/>
                <a:gd name="T57" fmla="*/ 48 h 172"/>
                <a:gd name="T58" fmla="*/ 269 w 887"/>
                <a:gd name="T59" fmla="*/ 27 h 172"/>
                <a:gd name="T60" fmla="*/ 335 w 887"/>
                <a:gd name="T61" fmla="*/ 11 h 172"/>
                <a:gd name="T62" fmla="*/ 405 w 887"/>
                <a:gd name="T63" fmla="*/ 2 h 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87" h="172">
                  <a:moveTo>
                    <a:pt x="440" y="0"/>
                  </a:moveTo>
                  <a:lnTo>
                    <a:pt x="476" y="0"/>
                  </a:lnTo>
                  <a:lnTo>
                    <a:pt x="510" y="3"/>
                  </a:lnTo>
                  <a:lnTo>
                    <a:pt x="545" y="5"/>
                  </a:lnTo>
                  <a:lnTo>
                    <a:pt x="578" y="8"/>
                  </a:lnTo>
                  <a:lnTo>
                    <a:pt x="611" y="13"/>
                  </a:lnTo>
                  <a:lnTo>
                    <a:pt x="643" y="19"/>
                  </a:lnTo>
                  <a:lnTo>
                    <a:pt x="673" y="25"/>
                  </a:lnTo>
                  <a:lnTo>
                    <a:pt x="703" y="33"/>
                  </a:lnTo>
                  <a:lnTo>
                    <a:pt x="730" y="41"/>
                  </a:lnTo>
                  <a:lnTo>
                    <a:pt x="758" y="50"/>
                  </a:lnTo>
                  <a:lnTo>
                    <a:pt x="783" y="59"/>
                  </a:lnTo>
                  <a:lnTo>
                    <a:pt x="807" y="70"/>
                  </a:lnTo>
                  <a:lnTo>
                    <a:pt x="829" y="81"/>
                  </a:lnTo>
                  <a:lnTo>
                    <a:pt x="851" y="93"/>
                  </a:lnTo>
                  <a:lnTo>
                    <a:pt x="870" y="105"/>
                  </a:lnTo>
                  <a:lnTo>
                    <a:pt x="887" y="118"/>
                  </a:lnTo>
                  <a:lnTo>
                    <a:pt x="866" y="110"/>
                  </a:lnTo>
                  <a:lnTo>
                    <a:pt x="843" y="102"/>
                  </a:lnTo>
                  <a:lnTo>
                    <a:pt x="820" y="95"/>
                  </a:lnTo>
                  <a:lnTo>
                    <a:pt x="796" y="88"/>
                  </a:lnTo>
                  <a:lnTo>
                    <a:pt x="771" y="81"/>
                  </a:lnTo>
                  <a:lnTo>
                    <a:pt x="745" y="75"/>
                  </a:lnTo>
                  <a:lnTo>
                    <a:pt x="718" y="70"/>
                  </a:lnTo>
                  <a:lnTo>
                    <a:pt x="690" y="64"/>
                  </a:lnTo>
                  <a:lnTo>
                    <a:pt x="661" y="59"/>
                  </a:lnTo>
                  <a:lnTo>
                    <a:pt x="632" y="56"/>
                  </a:lnTo>
                  <a:lnTo>
                    <a:pt x="603" y="52"/>
                  </a:lnTo>
                  <a:lnTo>
                    <a:pt x="573" y="50"/>
                  </a:lnTo>
                  <a:lnTo>
                    <a:pt x="542" y="48"/>
                  </a:lnTo>
                  <a:lnTo>
                    <a:pt x="510" y="45"/>
                  </a:lnTo>
                  <a:lnTo>
                    <a:pt x="478" y="44"/>
                  </a:lnTo>
                  <a:lnTo>
                    <a:pt x="446" y="44"/>
                  </a:lnTo>
                  <a:lnTo>
                    <a:pt x="414" y="45"/>
                  </a:lnTo>
                  <a:lnTo>
                    <a:pt x="381" y="48"/>
                  </a:lnTo>
                  <a:lnTo>
                    <a:pt x="349" y="52"/>
                  </a:lnTo>
                  <a:lnTo>
                    <a:pt x="317" y="58"/>
                  </a:lnTo>
                  <a:lnTo>
                    <a:pt x="286" y="65"/>
                  </a:lnTo>
                  <a:lnTo>
                    <a:pt x="255" y="73"/>
                  </a:lnTo>
                  <a:lnTo>
                    <a:pt x="225" y="82"/>
                  </a:lnTo>
                  <a:lnTo>
                    <a:pt x="196" y="91"/>
                  </a:lnTo>
                  <a:lnTo>
                    <a:pt x="167" y="102"/>
                  </a:lnTo>
                  <a:lnTo>
                    <a:pt x="140" y="112"/>
                  </a:lnTo>
                  <a:lnTo>
                    <a:pt x="113" y="123"/>
                  </a:lnTo>
                  <a:lnTo>
                    <a:pt x="88" y="133"/>
                  </a:lnTo>
                  <a:lnTo>
                    <a:pt x="64" y="143"/>
                  </a:lnTo>
                  <a:lnTo>
                    <a:pt x="41" y="154"/>
                  </a:lnTo>
                  <a:lnTo>
                    <a:pt x="20" y="163"/>
                  </a:lnTo>
                  <a:lnTo>
                    <a:pt x="0" y="172"/>
                  </a:lnTo>
                  <a:lnTo>
                    <a:pt x="14" y="158"/>
                  </a:lnTo>
                  <a:lnTo>
                    <a:pt x="31" y="144"/>
                  </a:lnTo>
                  <a:lnTo>
                    <a:pt x="50" y="131"/>
                  </a:lnTo>
                  <a:lnTo>
                    <a:pt x="72" y="116"/>
                  </a:lnTo>
                  <a:lnTo>
                    <a:pt x="95" y="102"/>
                  </a:lnTo>
                  <a:lnTo>
                    <a:pt x="120" y="87"/>
                  </a:lnTo>
                  <a:lnTo>
                    <a:pt x="147" y="73"/>
                  </a:lnTo>
                  <a:lnTo>
                    <a:pt x="175" y="60"/>
                  </a:lnTo>
                  <a:lnTo>
                    <a:pt x="205" y="48"/>
                  </a:lnTo>
                  <a:lnTo>
                    <a:pt x="236" y="36"/>
                  </a:lnTo>
                  <a:lnTo>
                    <a:pt x="269" y="27"/>
                  </a:lnTo>
                  <a:lnTo>
                    <a:pt x="302" y="18"/>
                  </a:lnTo>
                  <a:lnTo>
                    <a:pt x="335" y="11"/>
                  </a:lnTo>
                  <a:lnTo>
                    <a:pt x="370" y="5"/>
                  </a:lnTo>
                  <a:lnTo>
                    <a:pt x="405" y="2"/>
                  </a:lnTo>
                  <a:lnTo>
                    <a:pt x="44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7" name="Freeform 23"/>
            <p:cNvSpPr>
              <a:spLocks/>
            </p:cNvSpPr>
            <p:nvPr/>
          </p:nvSpPr>
          <p:spPr bwMode="auto">
            <a:xfrm>
              <a:off x="5110163" y="3046413"/>
              <a:ext cx="220663" cy="639763"/>
            </a:xfrm>
            <a:custGeom>
              <a:avLst/>
              <a:gdLst>
                <a:gd name="T0" fmla="*/ 135 w 277"/>
                <a:gd name="T1" fmla="*/ 425 h 805"/>
                <a:gd name="T2" fmla="*/ 128 w 277"/>
                <a:gd name="T3" fmla="*/ 379 h 805"/>
                <a:gd name="T4" fmla="*/ 122 w 277"/>
                <a:gd name="T5" fmla="*/ 326 h 805"/>
                <a:gd name="T6" fmla="*/ 115 w 277"/>
                <a:gd name="T7" fmla="*/ 268 h 805"/>
                <a:gd name="T8" fmla="*/ 109 w 277"/>
                <a:gd name="T9" fmla="*/ 210 h 805"/>
                <a:gd name="T10" fmla="*/ 104 w 277"/>
                <a:gd name="T11" fmla="*/ 155 h 805"/>
                <a:gd name="T12" fmla="*/ 101 w 277"/>
                <a:gd name="T13" fmla="*/ 108 h 805"/>
                <a:gd name="T14" fmla="*/ 99 w 277"/>
                <a:gd name="T15" fmla="*/ 74 h 805"/>
                <a:gd name="T16" fmla="*/ 99 w 277"/>
                <a:gd name="T17" fmla="*/ 53 h 805"/>
                <a:gd name="T18" fmla="*/ 87 w 277"/>
                <a:gd name="T19" fmla="*/ 49 h 805"/>
                <a:gd name="T20" fmla="*/ 74 w 277"/>
                <a:gd name="T21" fmla="*/ 47 h 805"/>
                <a:gd name="T22" fmla="*/ 63 w 277"/>
                <a:gd name="T23" fmla="*/ 45 h 805"/>
                <a:gd name="T24" fmla="*/ 50 w 277"/>
                <a:gd name="T25" fmla="*/ 41 h 805"/>
                <a:gd name="T26" fmla="*/ 38 w 277"/>
                <a:gd name="T27" fmla="*/ 39 h 805"/>
                <a:gd name="T28" fmla="*/ 25 w 277"/>
                <a:gd name="T29" fmla="*/ 37 h 805"/>
                <a:gd name="T30" fmla="*/ 12 w 277"/>
                <a:gd name="T31" fmla="*/ 35 h 805"/>
                <a:gd name="T32" fmla="*/ 0 w 277"/>
                <a:gd name="T33" fmla="*/ 32 h 805"/>
                <a:gd name="T34" fmla="*/ 8 w 277"/>
                <a:gd name="T35" fmla="*/ 0 h 805"/>
                <a:gd name="T36" fmla="*/ 46 w 277"/>
                <a:gd name="T37" fmla="*/ 11 h 805"/>
                <a:gd name="T38" fmla="*/ 78 w 277"/>
                <a:gd name="T39" fmla="*/ 24 h 805"/>
                <a:gd name="T40" fmla="*/ 105 w 277"/>
                <a:gd name="T41" fmla="*/ 37 h 805"/>
                <a:gd name="T42" fmla="*/ 127 w 277"/>
                <a:gd name="T43" fmla="*/ 48 h 805"/>
                <a:gd name="T44" fmla="*/ 145 w 277"/>
                <a:gd name="T45" fmla="*/ 59 h 805"/>
                <a:gd name="T46" fmla="*/ 157 w 277"/>
                <a:gd name="T47" fmla="*/ 67 h 805"/>
                <a:gd name="T48" fmla="*/ 164 w 277"/>
                <a:gd name="T49" fmla="*/ 73 h 805"/>
                <a:gd name="T50" fmla="*/ 166 w 277"/>
                <a:gd name="T51" fmla="*/ 75 h 805"/>
                <a:gd name="T52" fmla="*/ 165 w 277"/>
                <a:gd name="T53" fmla="*/ 113 h 805"/>
                <a:gd name="T54" fmla="*/ 164 w 277"/>
                <a:gd name="T55" fmla="*/ 206 h 805"/>
                <a:gd name="T56" fmla="*/ 168 w 277"/>
                <a:gd name="T57" fmla="*/ 324 h 805"/>
                <a:gd name="T58" fmla="*/ 179 w 277"/>
                <a:gd name="T59" fmla="*/ 432 h 805"/>
                <a:gd name="T60" fmla="*/ 192 w 277"/>
                <a:gd name="T61" fmla="*/ 500 h 805"/>
                <a:gd name="T62" fmla="*/ 207 w 277"/>
                <a:gd name="T63" fmla="*/ 567 h 805"/>
                <a:gd name="T64" fmla="*/ 223 w 277"/>
                <a:gd name="T65" fmla="*/ 630 h 805"/>
                <a:gd name="T66" fmla="*/ 239 w 277"/>
                <a:gd name="T67" fmla="*/ 686 h 805"/>
                <a:gd name="T68" fmla="*/ 254 w 277"/>
                <a:gd name="T69" fmla="*/ 735 h 805"/>
                <a:gd name="T70" fmla="*/ 265 w 277"/>
                <a:gd name="T71" fmla="*/ 772 h 805"/>
                <a:gd name="T72" fmla="*/ 274 w 277"/>
                <a:gd name="T73" fmla="*/ 797 h 805"/>
                <a:gd name="T74" fmla="*/ 277 w 277"/>
                <a:gd name="T75" fmla="*/ 805 h 805"/>
                <a:gd name="T76" fmla="*/ 272 w 277"/>
                <a:gd name="T77" fmla="*/ 797 h 805"/>
                <a:gd name="T78" fmla="*/ 260 w 277"/>
                <a:gd name="T79" fmla="*/ 775 h 805"/>
                <a:gd name="T80" fmla="*/ 242 w 277"/>
                <a:gd name="T81" fmla="*/ 739 h 805"/>
                <a:gd name="T82" fmla="*/ 221 w 277"/>
                <a:gd name="T83" fmla="*/ 692 h 805"/>
                <a:gd name="T84" fmla="*/ 196 w 277"/>
                <a:gd name="T85" fmla="*/ 637 h 805"/>
                <a:gd name="T86" fmla="*/ 173 w 277"/>
                <a:gd name="T87" fmla="*/ 571 h 805"/>
                <a:gd name="T88" fmla="*/ 152 w 277"/>
                <a:gd name="T89" fmla="*/ 501 h 805"/>
                <a:gd name="T90" fmla="*/ 135 w 277"/>
                <a:gd name="T91" fmla="*/ 425 h 8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77" h="805">
                  <a:moveTo>
                    <a:pt x="135" y="425"/>
                  </a:moveTo>
                  <a:lnTo>
                    <a:pt x="128" y="379"/>
                  </a:lnTo>
                  <a:lnTo>
                    <a:pt x="122" y="326"/>
                  </a:lnTo>
                  <a:lnTo>
                    <a:pt x="115" y="268"/>
                  </a:lnTo>
                  <a:lnTo>
                    <a:pt x="109" y="210"/>
                  </a:lnTo>
                  <a:lnTo>
                    <a:pt x="104" y="155"/>
                  </a:lnTo>
                  <a:lnTo>
                    <a:pt x="101" y="108"/>
                  </a:lnTo>
                  <a:lnTo>
                    <a:pt x="99" y="74"/>
                  </a:lnTo>
                  <a:lnTo>
                    <a:pt x="99" y="53"/>
                  </a:lnTo>
                  <a:lnTo>
                    <a:pt x="87" y="49"/>
                  </a:lnTo>
                  <a:lnTo>
                    <a:pt x="74" y="47"/>
                  </a:lnTo>
                  <a:lnTo>
                    <a:pt x="63" y="45"/>
                  </a:lnTo>
                  <a:lnTo>
                    <a:pt x="50" y="41"/>
                  </a:lnTo>
                  <a:lnTo>
                    <a:pt x="38" y="39"/>
                  </a:lnTo>
                  <a:lnTo>
                    <a:pt x="25" y="37"/>
                  </a:lnTo>
                  <a:lnTo>
                    <a:pt x="12" y="35"/>
                  </a:lnTo>
                  <a:lnTo>
                    <a:pt x="0" y="32"/>
                  </a:lnTo>
                  <a:lnTo>
                    <a:pt x="8" y="0"/>
                  </a:lnTo>
                  <a:lnTo>
                    <a:pt x="46" y="11"/>
                  </a:lnTo>
                  <a:lnTo>
                    <a:pt x="78" y="24"/>
                  </a:lnTo>
                  <a:lnTo>
                    <a:pt x="105" y="37"/>
                  </a:lnTo>
                  <a:lnTo>
                    <a:pt x="127" y="48"/>
                  </a:lnTo>
                  <a:lnTo>
                    <a:pt x="145" y="59"/>
                  </a:lnTo>
                  <a:lnTo>
                    <a:pt x="157" y="67"/>
                  </a:lnTo>
                  <a:lnTo>
                    <a:pt x="164" y="73"/>
                  </a:lnTo>
                  <a:lnTo>
                    <a:pt x="166" y="75"/>
                  </a:lnTo>
                  <a:lnTo>
                    <a:pt x="165" y="113"/>
                  </a:lnTo>
                  <a:lnTo>
                    <a:pt x="164" y="206"/>
                  </a:lnTo>
                  <a:lnTo>
                    <a:pt x="168" y="324"/>
                  </a:lnTo>
                  <a:lnTo>
                    <a:pt x="179" y="432"/>
                  </a:lnTo>
                  <a:lnTo>
                    <a:pt x="192" y="500"/>
                  </a:lnTo>
                  <a:lnTo>
                    <a:pt x="207" y="567"/>
                  </a:lnTo>
                  <a:lnTo>
                    <a:pt x="223" y="630"/>
                  </a:lnTo>
                  <a:lnTo>
                    <a:pt x="239" y="686"/>
                  </a:lnTo>
                  <a:lnTo>
                    <a:pt x="254" y="735"/>
                  </a:lnTo>
                  <a:lnTo>
                    <a:pt x="265" y="772"/>
                  </a:lnTo>
                  <a:lnTo>
                    <a:pt x="274" y="797"/>
                  </a:lnTo>
                  <a:lnTo>
                    <a:pt x="277" y="805"/>
                  </a:lnTo>
                  <a:lnTo>
                    <a:pt x="272" y="797"/>
                  </a:lnTo>
                  <a:lnTo>
                    <a:pt x="260" y="775"/>
                  </a:lnTo>
                  <a:lnTo>
                    <a:pt x="242" y="739"/>
                  </a:lnTo>
                  <a:lnTo>
                    <a:pt x="221" y="692"/>
                  </a:lnTo>
                  <a:lnTo>
                    <a:pt x="196" y="637"/>
                  </a:lnTo>
                  <a:lnTo>
                    <a:pt x="173" y="571"/>
                  </a:lnTo>
                  <a:lnTo>
                    <a:pt x="152" y="501"/>
                  </a:lnTo>
                  <a:lnTo>
                    <a:pt x="135" y="4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sp>
        <p:nvSpPr>
          <p:cNvPr id="28" name="Textplatzhalter 4"/>
          <p:cNvSpPr>
            <a:spLocks noGrp="1"/>
          </p:cNvSpPr>
          <p:nvPr/>
        </p:nvSpPr>
        <p:spPr bwMode="gray">
          <a:xfrm>
            <a:off x="434828" y="2600352"/>
            <a:ext cx="4284000" cy="3420000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108000" tIns="72000" rIns="108000" bIns="72000" rtlCol="0">
            <a:no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1800" b="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180975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36195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542925" indent="-17145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2390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Broschüren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Anzeigenwerbung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Lokale Rundfunkwerbung</a:t>
            </a:r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Printwerbung mit eigenen Medien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Außenwerbung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Direktmarketing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Eventmarketing, z. B. Tag der offenen Tür 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err="1" smtClean="0"/>
              <a:t>Give-aways</a:t>
            </a:r>
            <a:endParaRPr lang="de-DE" dirty="0" smtClean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Online-Werbung</a:t>
            </a:r>
            <a:endParaRPr lang="de-DE" dirty="0"/>
          </a:p>
          <a:p>
            <a:pPr marL="177800" lvl="1" indent="-177800">
              <a:spcBef>
                <a:spcPts val="200"/>
              </a:spcBef>
            </a:pPr>
            <a:endParaRPr lang="de-DE" dirty="0" smtClean="0"/>
          </a:p>
        </p:txBody>
      </p:sp>
      <p:sp>
        <p:nvSpPr>
          <p:cNvPr id="29" name="Rechteck 28"/>
          <p:cNvSpPr/>
          <p:nvPr/>
        </p:nvSpPr>
        <p:spPr bwMode="gray">
          <a:xfrm>
            <a:off x="437089" y="1842719"/>
            <a:ext cx="2988000" cy="596437"/>
          </a:xfrm>
          <a:prstGeom prst="rect">
            <a:avLst/>
          </a:prstGeom>
          <a:solidFill>
            <a:schemeClr val="bg2"/>
          </a:solidFill>
          <a:ln w="9525"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8000" tIns="72000" rIns="108000" bIns="72000" rtlCol="0" anchor="ctr"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b="1" dirty="0" smtClean="0">
                <a:solidFill>
                  <a:schemeClr val="tx1"/>
                </a:solidFill>
              </a:rPr>
              <a:t>Werbemedien im ÖPNV:</a:t>
            </a:r>
            <a:endParaRPr lang="de-DE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Kundendialog – Web 2.0 (2)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65763" y="1166553"/>
            <a:ext cx="6170209" cy="307777"/>
          </a:xfrm>
        </p:spPr>
        <p:txBody>
          <a:bodyPr/>
          <a:lstStyle/>
          <a:p>
            <a:r>
              <a:rPr lang="de-DE" dirty="0" smtClean="0"/>
              <a:t>Bei einer guten Kommunikation entsteht ein Dialog.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quarter" idx="15"/>
          </p:nvPr>
        </p:nvSpPr>
        <p:spPr>
          <a:xfrm>
            <a:off x="4661694" y="1631737"/>
            <a:ext cx="4214813" cy="2416797"/>
          </a:xfrm>
          <a:solidFill>
            <a:schemeClr val="tx2">
              <a:lumMod val="40000"/>
              <a:lumOff val="60000"/>
            </a:schemeClr>
          </a:solidFill>
        </p:spPr>
        <p:txBody>
          <a:bodyPr lIns="72000" tIns="72000" rIns="72000" bIns="72000"/>
          <a:lstStyle/>
          <a:p>
            <a:r>
              <a:rPr lang="de-DE" dirty="0" smtClean="0"/>
              <a:t>Web 2.0 Dialogmarketing</a:t>
            </a:r>
          </a:p>
          <a:p>
            <a:r>
              <a:rPr lang="de-DE" dirty="0" smtClean="0"/>
              <a:t>	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„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one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/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many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>
                <a:solidFill>
                  <a:schemeClr val="accent3">
                    <a:lumMod val="50000"/>
                  </a:schemeClr>
                </a:solidFill>
              </a:rPr>
              <a:t>to</a:t>
            </a:r>
            <a:r>
              <a:rPr lang="de-DE" dirty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>
                <a:solidFill>
                  <a:schemeClr val="accent3">
                    <a:lumMod val="50000"/>
                  </a:schemeClr>
                </a:solidFill>
              </a:rPr>
              <a:t>many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“</a:t>
            </a:r>
            <a:endParaRPr lang="de-DE" dirty="0"/>
          </a:p>
          <a:p>
            <a:pPr marL="285750" indent="-285750">
              <a:buFontTx/>
              <a:buChar char="-"/>
            </a:pPr>
            <a:r>
              <a:rPr lang="de-DE" dirty="0" smtClean="0"/>
              <a:t>Social Media</a:t>
            </a:r>
          </a:p>
          <a:p>
            <a:pPr marL="285750" indent="-285750">
              <a:buFontTx/>
              <a:buChar char="-"/>
            </a:pPr>
            <a:r>
              <a:rPr lang="de-DE" dirty="0" err="1" smtClean="0"/>
              <a:t>Youtube</a:t>
            </a:r>
            <a:endParaRPr lang="de-DE" dirty="0" smtClean="0"/>
          </a:p>
          <a:p>
            <a:pPr marL="285750" indent="-285750">
              <a:buFontTx/>
              <a:buChar char="-"/>
            </a:pPr>
            <a:r>
              <a:rPr lang="de-DE" dirty="0" smtClean="0"/>
              <a:t>Blogs</a:t>
            </a:r>
          </a:p>
          <a:p>
            <a:endParaRPr lang="de-DE" dirty="0" smtClean="0"/>
          </a:p>
          <a:p>
            <a:endParaRPr lang="de-DE" dirty="0"/>
          </a:p>
        </p:txBody>
      </p:sp>
      <p:sp>
        <p:nvSpPr>
          <p:cNvPr id="6" name="Textplatzhalter 3"/>
          <p:cNvSpPr txBox="1">
            <a:spLocks/>
          </p:cNvSpPr>
          <p:nvPr/>
        </p:nvSpPr>
        <p:spPr>
          <a:xfrm>
            <a:off x="4668682" y="3874053"/>
            <a:ext cx="4214813" cy="225059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txBody>
          <a:bodyPr vert="horz" wrap="square" lIns="72000" tIns="72000" rIns="72000" bIns="72000" rtlCol="0">
            <a:sp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1800" b="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180975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36195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542925" indent="-17145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14550" indent="-285750" algn="l" defTabSz="914400" rtl="0" eaLnBrk="1" latinLnBrk="0" hangingPunct="1">
              <a:spcBef>
                <a:spcPct val="20000"/>
              </a:spcBef>
              <a:buClr>
                <a:srgbClr val="63686B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dirty="0"/>
              <a:t>W</a:t>
            </a:r>
            <a:r>
              <a:rPr lang="de-DE" dirty="0" smtClean="0"/>
              <a:t>ebbasierte Dialogmarketingaktivitäten</a:t>
            </a:r>
          </a:p>
          <a:p>
            <a:r>
              <a:rPr lang="de-DE" dirty="0" smtClean="0"/>
              <a:t>	</a:t>
            </a:r>
            <a:r>
              <a:rPr lang="de-DE" dirty="0">
                <a:solidFill>
                  <a:schemeClr val="accent3">
                    <a:lumMod val="50000"/>
                  </a:schemeClr>
                </a:solidFill>
              </a:rPr>
              <a:t>„</a:t>
            </a:r>
            <a:r>
              <a:rPr lang="de-DE" dirty="0" err="1">
                <a:solidFill>
                  <a:schemeClr val="accent3">
                    <a:lumMod val="50000"/>
                  </a:schemeClr>
                </a:solidFill>
              </a:rPr>
              <a:t>one</a:t>
            </a:r>
            <a:r>
              <a:rPr lang="de-DE" dirty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>
                <a:solidFill>
                  <a:schemeClr val="accent3">
                    <a:lumMod val="50000"/>
                  </a:schemeClr>
                </a:solidFill>
              </a:rPr>
              <a:t>to</a:t>
            </a:r>
            <a:r>
              <a:rPr lang="de-DE" dirty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one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/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many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“</a:t>
            </a:r>
          </a:p>
          <a:p>
            <a:pPr marL="271463" indent="-271463">
              <a:tabLst>
                <a:tab pos="271463" algn="l"/>
              </a:tabLst>
            </a:pPr>
            <a:r>
              <a:rPr lang="de-DE" dirty="0" smtClean="0"/>
              <a:t>-	Direktmarketing-E-Mails </a:t>
            </a:r>
            <a:r>
              <a:rPr lang="de-DE" dirty="0"/>
              <a:t>mit Antwortfunktion</a:t>
            </a:r>
          </a:p>
          <a:p>
            <a:pPr marL="285750" indent="-285750">
              <a:buFontTx/>
              <a:buChar char="-"/>
            </a:pPr>
            <a:r>
              <a:rPr lang="de-DE" dirty="0" smtClean="0"/>
              <a:t>Cookies und Werbeeinblendung nach Nutzerinformationen</a:t>
            </a:r>
            <a:br>
              <a:rPr lang="de-DE" dirty="0" smtClean="0"/>
            </a:br>
            <a:endParaRPr lang="de-DE" dirty="0"/>
          </a:p>
        </p:txBody>
      </p:sp>
      <p:sp>
        <p:nvSpPr>
          <p:cNvPr id="7" name="Textplatzhalter 3"/>
          <p:cNvSpPr txBox="1">
            <a:spLocks/>
          </p:cNvSpPr>
          <p:nvPr/>
        </p:nvSpPr>
        <p:spPr>
          <a:xfrm>
            <a:off x="358776" y="3818653"/>
            <a:ext cx="4214813" cy="2293687"/>
          </a:xfrm>
          <a:prstGeom prst="rect">
            <a:avLst/>
          </a:prstGeom>
          <a:solidFill>
            <a:srgbClr val="CAC4C1"/>
          </a:solidFill>
        </p:spPr>
        <p:txBody>
          <a:bodyPr vert="horz" wrap="square" lIns="72000" tIns="72000" rIns="72000" bIns="72000" rtlCol="0">
            <a:sp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1800" b="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180975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36195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542925" indent="-17145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14550" indent="-285750" algn="l" defTabSz="914400" rtl="0" eaLnBrk="1" latinLnBrk="0" hangingPunct="1">
              <a:spcBef>
                <a:spcPct val="20000"/>
              </a:spcBef>
              <a:buClr>
                <a:srgbClr val="63686B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dirty="0"/>
              <a:t>K</a:t>
            </a:r>
            <a:r>
              <a:rPr lang="de-DE" dirty="0" smtClean="0"/>
              <a:t>lassische Dialogmarketingaktivitäten</a:t>
            </a:r>
          </a:p>
          <a:p>
            <a:r>
              <a:rPr lang="de-DE" dirty="0" smtClean="0"/>
              <a:t>	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„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one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to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one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/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many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“</a:t>
            </a:r>
          </a:p>
          <a:p>
            <a:pPr marL="285750" indent="-285750">
              <a:spcBef>
                <a:spcPts val="300"/>
              </a:spcBef>
              <a:buFontTx/>
              <a:buChar char="-"/>
            </a:pPr>
            <a:r>
              <a:rPr lang="de-DE" dirty="0" smtClean="0"/>
              <a:t>Call-Center</a:t>
            </a:r>
          </a:p>
          <a:p>
            <a:pPr marL="285750" indent="-285750">
              <a:spcBef>
                <a:spcPts val="300"/>
              </a:spcBef>
              <a:buFontTx/>
              <a:buChar char="-"/>
            </a:pPr>
            <a:r>
              <a:rPr lang="de-DE" dirty="0" smtClean="0"/>
              <a:t>Direktmarketing-Briefe mit Antwortschreiben</a:t>
            </a:r>
          </a:p>
          <a:p>
            <a:pPr marL="285750" indent="-285750">
              <a:spcBef>
                <a:spcPts val="300"/>
              </a:spcBef>
              <a:buFontTx/>
              <a:buChar char="-"/>
            </a:pPr>
            <a:r>
              <a:rPr lang="de-DE" dirty="0" smtClean="0"/>
              <a:t>Werbeaussendung mit Coupons</a:t>
            </a:r>
          </a:p>
          <a:p>
            <a:pPr marL="285750" indent="-285750">
              <a:spcBef>
                <a:spcPts val="300"/>
              </a:spcBef>
              <a:buFontTx/>
              <a:buChar char="-"/>
            </a:pPr>
            <a:r>
              <a:rPr lang="de-DE" dirty="0" smtClean="0"/>
              <a:t>Beschwerdebearbeitung</a:t>
            </a:r>
            <a:endParaRPr lang="de-DE" dirty="0"/>
          </a:p>
        </p:txBody>
      </p:sp>
      <p:sp>
        <p:nvSpPr>
          <p:cNvPr id="8" name="Textplatzhalter 3"/>
          <p:cNvSpPr txBox="1">
            <a:spLocks/>
          </p:cNvSpPr>
          <p:nvPr/>
        </p:nvSpPr>
        <p:spPr>
          <a:xfrm>
            <a:off x="358776" y="1631738"/>
            <a:ext cx="4214813" cy="2084399"/>
          </a:xfrm>
          <a:prstGeom prst="rect">
            <a:avLst/>
          </a:prstGeom>
          <a:solidFill>
            <a:srgbClr val="E4E1E0"/>
          </a:solidFill>
        </p:spPr>
        <p:txBody>
          <a:bodyPr vert="horz" wrap="square" lIns="72000" tIns="72000" rIns="72000" bIns="72000" rtlCol="0">
            <a:sp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1800" b="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180975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36195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542925" indent="-17145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14550" indent="-285750" algn="l" defTabSz="914400" rtl="0" eaLnBrk="1" latinLnBrk="0" hangingPunct="1">
              <a:spcBef>
                <a:spcPct val="20000"/>
              </a:spcBef>
              <a:buClr>
                <a:srgbClr val="63686B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dirty="0" smtClean="0"/>
              <a:t>Web 1.0 / klassische Werbung</a:t>
            </a:r>
          </a:p>
          <a:p>
            <a:r>
              <a:rPr lang="de-DE" dirty="0" smtClean="0"/>
              <a:t>	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„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one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to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de-DE" dirty="0" err="1" smtClean="0">
                <a:solidFill>
                  <a:schemeClr val="accent3">
                    <a:lumMod val="50000"/>
                  </a:schemeClr>
                </a:solidFill>
              </a:rPr>
              <a:t>many</a:t>
            </a:r>
            <a:r>
              <a:rPr lang="de-DE" dirty="0" smtClean="0">
                <a:solidFill>
                  <a:schemeClr val="accent3">
                    <a:lumMod val="50000"/>
                  </a:schemeClr>
                </a:solidFill>
              </a:rPr>
              <a:t>“</a:t>
            </a:r>
            <a:endParaRPr lang="de-DE" dirty="0">
              <a:solidFill>
                <a:schemeClr val="accent3">
                  <a:lumMod val="50000"/>
                </a:schemeClr>
              </a:solidFill>
            </a:endParaRPr>
          </a:p>
          <a:p>
            <a:pPr marL="271463" indent="-271463"/>
            <a:r>
              <a:rPr lang="de-DE" dirty="0" smtClean="0"/>
              <a:t>-	Homepage</a:t>
            </a:r>
          </a:p>
          <a:p>
            <a:pPr marL="271463" indent="-271463"/>
            <a:r>
              <a:rPr lang="de-DE" dirty="0" smtClean="0"/>
              <a:t>-	Plakate, Prospekte, Anzeigen</a:t>
            </a:r>
          </a:p>
          <a:p>
            <a:pPr marL="271463" indent="-271463"/>
            <a:r>
              <a:rPr lang="de-DE" dirty="0" smtClean="0"/>
              <a:t>-	Radio- und Fernsehspots</a:t>
            </a:r>
          </a:p>
          <a:p>
            <a:endParaRPr lang="de-DE" dirty="0"/>
          </a:p>
        </p:txBody>
      </p:sp>
      <p:cxnSp>
        <p:nvCxnSpPr>
          <p:cNvPr id="10" name="Gerader Verbinder 9"/>
          <p:cNvCxnSpPr/>
          <p:nvPr/>
        </p:nvCxnSpPr>
        <p:spPr>
          <a:xfrm flipV="1">
            <a:off x="4616134" y="1631737"/>
            <a:ext cx="0" cy="4480603"/>
          </a:xfrm>
          <a:prstGeom prst="line">
            <a:avLst/>
          </a:prstGeom>
          <a:ln w="152400">
            <a:solidFill>
              <a:srgbClr val="C4123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Gerader Verbinder 10"/>
          <p:cNvCxnSpPr/>
          <p:nvPr/>
        </p:nvCxnSpPr>
        <p:spPr>
          <a:xfrm flipH="1">
            <a:off x="348775" y="3795094"/>
            <a:ext cx="8527732" cy="16521"/>
          </a:xfrm>
          <a:prstGeom prst="line">
            <a:avLst/>
          </a:prstGeom>
          <a:ln w="152400">
            <a:solidFill>
              <a:srgbClr val="C4123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bNavigator"/>
          <p:cNvSpPr txBox="1">
            <a:spLocks/>
          </p:cNvSpPr>
          <p:nvPr>
            <p:custDataLst>
              <p:tags r:id="rId1"/>
            </p:custDataLst>
          </p:nvPr>
        </p:nvSpPr>
        <p:spPr bwMode="gray">
          <a:xfrm>
            <a:off x="7248524" y="1194758"/>
            <a:ext cx="1716087" cy="348292"/>
          </a:xfrm>
          <a:prstGeom prst="rect">
            <a:avLst/>
          </a:prstGeom>
          <a:solidFill>
            <a:schemeClr val="bg2"/>
          </a:solidFill>
          <a:ln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none" lIns="108000" tIns="72000" rIns="108000" bIns="72000" rtlCol="0" anchor="ctr">
            <a:noAutofit/>
          </a:bodyPr>
          <a:lstStyle/>
          <a:p>
            <a:pPr>
              <a:lnSpc>
                <a:spcPct val="93000"/>
              </a:lnSpc>
              <a:spcBef>
                <a:spcPts val="300"/>
              </a:spcBef>
              <a:buNone/>
            </a:pPr>
            <a:r>
              <a:rPr kumimoji="1" lang="de-DE" sz="1200" dirty="0" smtClean="0"/>
              <a:t>Kapitel 5.5</a:t>
            </a:r>
          </a:p>
          <a:p>
            <a:pPr>
              <a:lnSpc>
                <a:spcPct val="93000"/>
              </a:lnSpc>
              <a:spcBef>
                <a:spcPts val="300"/>
              </a:spcBef>
              <a:buNone/>
            </a:pPr>
            <a:r>
              <a:rPr kumimoji="1" lang="de-DE" sz="1200" dirty="0" smtClean="0">
                <a:latin typeface="+mn-lt"/>
              </a:rPr>
              <a:t>S. 209</a:t>
            </a:r>
          </a:p>
        </p:txBody>
      </p:sp>
      <p:grpSp>
        <p:nvGrpSpPr>
          <p:cNvPr id="14" name="Gruppieren 32767"/>
          <p:cNvGrpSpPr/>
          <p:nvPr>
            <p:custDataLst>
              <p:tags r:id="rId2"/>
            </p:custDataLst>
          </p:nvPr>
        </p:nvGrpSpPr>
        <p:grpSpPr>
          <a:xfrm>
            <a:off x="8260549" y="1095020"/>
            <a:ext cx="605745" cy="417039"/>
            <a:chOff x="3806825" y="2917826"/>
            <a:chExt cx="1528763" cy="1052513"/>
          </a:xfrm>
          <a:solidFill>
            <a:schemeClr val="tx1"/>
          </a:solidFill>
        </p:grpSpPr>
        <p:sp>
          <p:nvSpPr>
            <p:cNvPr id="15" name="Freeform 6"/>
            <p:cNvSpPr>
              <a:spLocks/>
            </p:cNvSpPr>
            <p:nvPr/>
          </p:nvSpPr>
          <p:spPr bwMode="auto">
            <a:xfrm>
              <a:off x="3978275" y="3109913"/>
              <a:ext cx="511175" cy="136525"/>
            </a:xfrm>
            <a:custGeom>
              <a:avLst/>
              <a:gdLst>
                <a:gd name="T0" fmla="*/ 636 w 645"/>
                <a:gd name="T1" fmla="*/ 52 h 173"/>
                <a:gd name="T2" fmla="*/ 613 w 645"/>
                <a:gd name="T3" fmla="*/ 35 h 173"/>
                <a:gd name="T4" fmla="*/ 585 w 645"/>
                <a:gd name="T5" fmla="*/ 21 h 173"/>
                <a:gd name="T6" fmla="*/ 551 w 645"/>
                <a:gd name="T7" fmla="*/ 11 h 173"/>
                <a:gd name="T8" fmla="*/ 513 w 645"/>
                <a:gd name="T9" fmla="*/ 4 h 173"/>
                <a:gd name="T10" fmla="*/ 469 w 645"/>
                <a:gd name="T11" fmla="*/ 0 h 173"/>
                <a:gd name="T12" fmla="*/ 422 w 645"/>
                <a:gd name="T13" fmla="*/ 2 h 173"/>
                <a:gd name="T14" fmla="*/ 372 w 645"/>
                <a:gd name="T15" fmla="*/ 6 h 173"/>
                <a:gd name="T16" fmla="*/ 319 w 645"/>
                <a:gd name="T17" fmla="*/ 15 h 173"/>
                <a:gd name="T18" fmla="*/ 267 w 645"/>
                <a:gd name="T19" fmla="*/ 28 h 173"/>
                <a:gd name="T20" fmla="*/ 217 w 645"/>
                <a:gd name="T21" fmla="*/ 44 h 173"/>
                <a:gd name="T22" fmla="*/ 169 w 645"/>
                <a:gd name="T23" fmla="*/ 64 h 173"/>
                <a:gd name="T24" fmla="*/ 125 w 645"/>
                <a:gd name="T25" fmla="*/ 85 h 173"/>
                <a:gd name="T26" fmla="*/ 83 w 645"/>
                <a:gd name="T27" fmla="*/ 109 h 173"/>
                <a:gd name="T28" fmla="*/ 46 w 645"/>
                <a:gd name="T29" fmla="*/ 133 h 173"/>
                <a:gd name="T30" fmla="*/ 14 w 645"/>
                <a:gd name="T31" fmla="*/ 159 h 173"/>
                <a:gd name="T32" fmla="*/ 16 w 645"/>
                <a:gd name="T33" fmla="*/ 163 h 173"/>
                <a:gd name="T34" fmla="*/ 52 w 645"/>
                <a:gd name="T35" fmla="*/ 143 h 173"/>
                <a:gd name="T36" fmla="*/ 90 w 645"/>
                <a:gd name="T37" fmla="*/ 125 h 173"/>
                <a:gd name="T38" fmla="*/ 131 w 645"/>
                <a:gd name="T39" fmla="*/ 108 h 173"/>
                <a:gd name="T40" fmla="*/ 174 w 645"/>
                <a:gd name="T41" fmla="*/ 93 h 173"/>
                <a:gd name="T42" fmla="*/ 219 w 645"/>
                <a:gd name="T43" fmla="*/ 78 h 173"/>
                <a:gd name="T44" fmla="*/ 265 w 645"/>
                <a:gd name="T45" fmla="*/ 65 h 173"/>
                <a:gd name="T46" fmla="*/ 313 w 645"/>
                <a:gd name="T47" fmla="*/ 55 h 173"/>
                <a:gd name="T48" fmla="*/ 362 w 645"/>
                <a:gd name="T49" fmla="*/ 47 h 173"/>
                <a:gd name="T50" fmla="*/ 408 w 645"/>
                <a:gd name="T51" fmla="*/ 41 h 173"/>
                <a:gd name="T52" fmla="*/ 453 w 645"/>
                <a:gd name="T53" fmla="*/ 37 h 173"/>
                <a:gd name="T54" fmla="*/ 494 w 645"/>
                <a:gd name="T55" fmla="*/ 36 h 173"/>
                <a:gd name="T56" fmla="*/ 533 w 645"/>
                <a:gd name="T57" fmla="*/ 38 h 173"/>
                <a:gd name="T58" fmla="*/ 569 w 645"/>
                <a:gd name="T59" fmla="*/ 42 h 173"/>
                <a:gd name="T60" fmla="*/ 602 w 645"/>
                <a:gd name="T61" fmla="*/ 49 h 173"/>
                <a:gd name="T62" fmla="*/ 632 w 645"/>
                <a:gd name="T63" fmla="*/ 57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5" h="173">
                  <a:moveTo>
                    <a:pt x="645" y="61"/>
                  </a:moveTo>
                  <a:lnTo>
                    <a:pt x="636" y="52"/>
                  </a:lnTo>
                  <a:lnTo>
                    <a:pt x="625" y="43"/>
                  </a:lnTo>
                  <a:lnTo>
                    <a:pt x="613" y="35"/>
                  </a:lnTo>
                  <a:lnTo>
                    <a:pt x="600" y="28"/>
                  </a:lnTo>
                  <a:lnTo>
                    <a:pt x="585" y="21"/>
                  </a:lnTo>
                  <a:lnTo>
                    <a:pt x="568" y="15"/>
                  </a:lnTo>
                  <a:lnTo>
                    <a:pt x="551" y="11"/>
                  </a:lnTo>
                  <a:lnTo>
                    <a:pt x="532" y="6"/>
                  </a:lnTo>
                  <a:lnTo>
                    <a:pt x="513" y="4"/>
                  </a:lnTo>
                  <a:lnTo>
                    <a:pt x="491" y="2"/>
                  </a:lnTo>
                  <a:lnTo>
                    <a:pt x="469" y="0"/>
                  </a:lnTo>
                  <a:lnTo>
                    <a:pt x="446" y="0"/>
                  </a:lnTo>
                  <a:lnTo>
                    <a:pt x="422" y="2"/>
                  </a:lnTo>
                  <a:lnTo>
                    <a:pt x="397" y="4"/>
                  </a:lnTo>
                  <a:lnTo>
                    <a:pt x="372" y="6"/>
                  </a:lnTo>
                  <a:lnTo>
                    <a:pt x="346" y="11"/>
                  </a:lnTo>
                  <a:lnTo>
                    <a:pt x="319" y="15"/>
                  </a:lnTo>
                  <a:lnTo>
                    <a:pt x="293" y="22"/>
                  </a:lnTo>
                  <a:lnTo>
                    <a:pt x="267" y="28"/>
                  </a:lnTo>
                  <a:lnTo>
                    <a:pt x="242" y="36"/>
                  </a:lnTo>
                  <a:lnTo>
                    <a:pt x="217" y="44"/>
                  </a:lnTo>
                  <a:lnTo>
                    <a:pt x="192" y="53"/>
                  </a:lnTo>
                  <a:lnTo>
                    <a:pt x="169" y="64"/>
                  </a:lnTo>
                  <a:lnTo>
                    <a:pt x="146" y="74"/>
                  </a:lnTo>
                  <a:lnTo>
                    <a:pt x="125" y="85"/>
                  </a:lnTo>
                  <a:lnTo>
                    <a:pt x="104" y="96"/>
                  </a:lnTo>
                  <a:lnTo>
                    <a:pt x="83" y="109"/>
                  </a:lnTo>
                  <a:lnTo>
                    <a:pt x="65" y="120"/>
                  </a:lnTo>
                  <a:lnTo>
                    <a:pt x="46" y="133"/>
                  </a:lnTo>
                  <a:lnTo>
                    <a:pt x="30" y="147"/>
                  </a:lnTo>
                  <a:lnTo>
                    <a:pt x="14" y="159"/>
                  </a:lnTo>
                  <a:lnTo>
                    <a:pt x="0" y="173"/>
                  </a:lnTo>
                  <a:lnTo>
                    <a:pt x="16" y="163"/>
                  </a:lnTo>
                  <a:lnTo>
                    <a:pt x="34" y="154"/>
                  </a:lnTo>
                  <a:lnTo>
                    <a:pt x="52" y="143"/>
                  </a:lnTo>
                  <a:lnTo>
                    <a:pt x="72" y="134"/>
                  </a:lnTo>
                  <a:lnTo>
                    <a:pt x="90" y="125"/>
                  </a:lnTo>
                  <a:lnTo>
                    <a:pt x="111" y="117"/>
                  </a:lnTo>
                  <a:lnTo>
                    <a:pt x="131" y="108"/>
                  </a:lnTo>
                  <a:lnTo>
                    <a:pt x="152" y="99"/>
                  </a:lnTo>
                  <a:lnTo>
                    <a:pt x="174" y="93"/>
                  </a:lnTo>
                  <a:lnTo>
                    <a:pt x="196" y="85"/>
                  </a:lnTo>
                  <a:lnTo>
                    <a:pt x="219" y="78"/>
                  </a:lnTo>
                  <a:lnTo>
                    <a:pt x="242" y="72"/>
                  </a:lnTo>
                  <a:lnTo>
                    <a:pt x="265" y="65"/>
                  </a:lnTo>
                  <a:lnTo>
                    <a:pt x="289" y="59"/>
                  </a:lnTo>
                  <a:lnTo>
                    <a:pt x="313" y="55"/>
                  </a:lnTo>
                  <a:lnTo>
                    <a:pt x="338" y="50"/>
                  </a:lnTo>
                  <a:lnTo>
                    <a:pt x="362" y="47"/>
                  </a:lnTo>
                  <a:lnTo>
                    <a:pt x="385" y="43"/>
                  </a:lnTo>
                  <a:lnTo>
                    <a:pt x="408" y="41"/>
                  </a:lnTo>
                  <a:lnTo>
                    <a:pt x="431" y="38"/>
                  </a:lnTo>
                  <a:lnTo>
                    <a:pt x="453" y="37"/>
                  </a:lnTo>
                  <a:lnTo>
                    <a:pt x="473" y="36"/>
                  </a:lnTo>
                  <a:lnTo>
                    <a:pt x="494" y="36"/>
                  </a:lnTo>
                  <a:lnTo>
                    <a:pt x="514" y="37"/>
                  </a:lnTo>
                  <a:lnTo>
                    <a:pt x="533" y="38"/>
                  </a:lnTo>
                  <a:lnTo>
                    <a:pt x="552" y="40"/>
                  </a:lnTo>
                  <a:lnTo>
                    <a:pt x="569" y="42"/>
                  </a:lnTo>
                  <a:lnTo>
                    <a:pt x="586" y="45"/>
                  </a:lnTo>
                  <a:lnTo>
                    <a:pt x="602" y="49"/>
                  </a:lnTo>
                  <a:lnTo>
                    <a:pt x="617" y="52"/>
                  </a:lnTo>
                  <a:lnTo>
                    <a:pt x="632" y="57"/>
                  </a:lnTo>
                  <a:lnTo>
                    <a:pt x="645" y="6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" name="Freeform 7"/>
            <p:cNvSpPr>
              <a:spLocks/>
            </p:cNvSpPr>
            <p:nvPr/>
          </p:nvSpPr>
          <p:spPr bwMode="auto">
            <a:xfrm>
              <a:off x="4005263" y="3211513"/>
              <a:ext cx="504825" cy="138113"/>
            </a:xfrm>
            <a:custGeom>
              <a:avLst/>
              <a:gdLst>
                <a:gd name="T0" fmla="*/ 625 w 634"/>
                <a:gd name="T1" fmla="*/ 54 h 174"/>
                <a:gd name="T2" fmla="*/ 603 w 634"/>
                <a:gd name="T3" fmla="*/ 37 h 174"/>
                <a:gd name="T4" fmla="*/ 574 w 634"/>
                <a:gd name="T5" fmla="*/ 22 h 174"/>
                <a:gd name="T6" fmla="*/ 541 w 634"/>
                <a:gd name="T7" fmla="*/ 12 h 174"/>
                <a:gd name="T8" fmla="*/ 503 w 634"/>
                <a:gd name="T9" fmla="*/ 4 h 174"/>
                <a:gd name="T10" fmla="*/ 460 w 634"/>
                <a:gd name="T11" fmla="*/ 0 h 174"/>
                <a:gd name="T12" fmla="*/ 414 w 634"/>
                <a:gd name="T13" fmla="*/ 1 h 174"/>
                <a:gd name="T14" fmla="*/ 365 w 634"/>
                <a:gd name="T15" fmla="*/ 6 h 174"/>
                <a:gd name="T16" fmla="*/ 313 w 634"/>
                <a:gd name="T17" fmla="*/ 14 h 174"/>
                <a:gd name="T18" fmla="*/ 262 w 634"/>
                <a:gd name="T19" fmla="*/ 27 h 174"/>
                <a:gd name="T20" fmla="*/ 213 w 634"/>
                <a:gd name="T21" fmla="*/ 43 h 174"/>
                <a:gd name="T22" fmla="*/ 166 w 634"/>
                <a:gd name="T23" fmla="*/ 62 h 174"/>
                <a:gd name="T24" fmla="*/ 122 w 634"/>
                <a:gd name="T25" fmla="*/ 84 h 174"/>
                <a:gd name="T26" fmla="*/ 82 w 634"/>
                <a:gd name="T27" fmla="*/ 107 h 174"/>
                <a:gd name="T28" fmla="*/ 45 w 634"/>
                <a:gd name="T29" fmla="*/ 133 h 174"/>
                <a:gd name="T30" fmla="*/ 14 w 634"/>
                <a:gd name="T31" fmla="*/ 160 h 174"/>
                <a:gd name="T32" fmla="*/ 16 w 634"/>
                <a:gd name="T33" fmla="*/ 164 h 174"/>
                <a:gd name="T34" fmla="*/ 50 w 634"/>
                <a:gd name="T35" fmla="*/ 144 h 174"/>
                <a:gd name="T36" fmla="*/ 88 w 634"/>
                <a:gd name="T37" fmla="*/ 126 h 174"/>
                <a:gd name="T38" fmla="*/ 129 w 634"/>
                <a:gd name="T39" fmla="*/ 109 h 174"/>
                <a:gd name="T40" fmla="*/ 170 w 634"/>
                <a:gd name="T41" fmla="*/ 92 h 174"/>
                <a:gd name="T42" fmla="*/ 214 w 634"/>
                <a:gd name="T43" fmla="*/ 79 h 174"/>
                <a:gd name="T44" fmla="*/ 260 w 634"/>
                <a:gd name="T45" fmla="*/ 66 h 174"/>
                <a:gd name="T46" fmla="*/ 306 w 634"/>
                <a:gd name="T47" fmla="*/ 56 h 174"/>
                <a:gd name="T48" fmla="*/ 354 w 634"/>
                <a:gd name="T49" fmla="*/ 48 h 174"/>
                <a:gd name="T50" fmla="*/ 400 w 634"/>
                <a:gd name="T51" fmla="*/ 42 h 174"/>
                <a:gd name="T52" fmla="*/ 444 w 634"/>
                <a:gd name="T53" fmla="*/ 38 h 174"/>
                <a:gd name="T54" fmla="*/ 484 w 634"/>
                <a:gd name="T55" fmla="*/ 38 h 174"/>
                <a:gd name="T56" fmla="*/ 524 w 634"/>
                <a:gd name="T57" fmla="*/ 39 h 174"/>
                <a:gd name="T58" fmla="*/ 559 w 634"/>
                <a:gd name="T59" fmla="*/ 44 h 174"/>
                <a:gd name="T60" fmla="*/ 592 w 634"/>
                <a:gd name="T61" fmla="*/ 51 h 174"/>
                <a:gd name="T62" fmla="*/ 621 w 634"/>
                <a:gd name="T63" fmla="*/ 60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34" h="174">
                  <a:moveTo>
                    <a:pt x="634" y="65"/>
                  </a:moveTo>
                  <a:lnTo>
                    <a:pt x="625" y="54"/>
                  </a:lnTo>
                  <a:lnTo>
                    <a:pt x="615" y="45"/>
                  </a:lnTo>
                  <a:lnTo>
                    <a:pt x="603" y="37"/>
                  </a:lnTo>
                  <a:lnTo>
                    <a:pt x="589" y="29"/>
                  </a:lnTo>
                  <a:lnTo>
                    <a:pt x="574" y="22"/>
                  </a:lnTo>
                  <a:lnTo>
                    <a:pt x="558" y="16"/>
                  </a:lnTo>
                  <a:lnTo>
                    <a:pt x="541" y="12"/>
                  </a:lnTo>
                  <a:lnTo>
                    <a:pt x="522" y="7"/>
                  </a:lnTo>
                  <a:lnTo>
                    <a:pt x="503" y="4"/>
                  </a:lnTo>
                  <a:lnTo>
                    <a:pt x="482" y="1"/>
                  </a:lnTo>
                  <a:lnTo>
                    <a:pt x="460" y="0"/>
                  </a:lnTo>
                  <a:lnTo>
                    <a:pt x="438" y="0"/>
                  </a:lnTo>
                  <a:lnTo>
                    <a:pt x="414" y="1"/>
                  </a:lnTo>
                  <a:lnTo>
                    <a:pt x="390" y="3"/>
                  </a:lnTo>
                  <a:lnTo>
                    <a:pt x="365" y="6"/>
                  </a:lnTo>
                  <a:lnTo>
                    <a:pt x="339" y="10"/>
                  </a:lnTo>
                  <a:lnTo>
                    <a:pt x="313" y="14"/>
                  </a:lnTo>
                  <a:lnTo>
                    <a:pt x="288" y="21"/>
                  </a:lnTo>
                  <a:lnTo>
                    <a:pt x="262" y="27"/>
                  </a:lnTo>
                  <a:lnTo>
                    <a:pt x="237" y="35"/>
                  </a:lnTo>
                  <a:lnTo>
                    <a:pt x="213" y="43"/>
                  </a:lnTo>
                  <a:lnTo>
                    <a:pt x="189" y="52"/>
                  </a:lnTo>
                  <a:lnTo>
                    <a:pt x="166" y="62"/>
                  </a:lnTo>
                  <a:lnTo>
                    <a:pt x="144" y="73"/>
                  </a:lnTo>
                  <a:lnTo>
                    <a:pt x="122" y="84"/>
                  </a:lnTo>
                  <a:lnTo>
                    <a:pt x="101" y="96"/>
                  </a:lnTo>
                  <a:lnTo>
                    <a:pt x="82" y="107"/>
                  </a:lnTo>
                  <a:lnTo>
                    <a:pt x="63" y="120"/>
                  </a:lnTo>
                  <a:lnTo>
                    <a:pt x="45" y="133"/>
                  </a:lnTo>
                  <a:lnTo>
                    <a:pt x="29" y="147"/>
                  </a:lnTo>
                  <a:lnTo>
                    <a:pt x="14" y="160"/>
                  </a:lnTo>
                  <a:lnTo>
                    <a:pt x="0" y="174"/>
                  </a:lnTo>
                  <a:lnTo>
                    <a:pt x="16" y="164"/>
                  </a:lnTo>
                  <a:lnTo>
                    <a:pt x="33" y="153"/>
                  </a:lnTo>
                  <a:lnTo>
                    <a:pt x="50" y="144"/>
                  </a:lnTo>
                  <a:lnTo>
                    <a:pt x="69" y="135"/>
                  </a:lnTo>
                  <a:lnTo>
                    <a:pt x="88" y="126"/>
                  </a:lnTo>
                  <a:lnTo>
                    <a:pt x="108" y="117"/>
                  </a:lnTo>
                  <a:lnTo>
                    <a:pt x="129" y="109"/>
                  </a:lnTo>
                  <a:lnTo>
                    <a:pt x="149" y="100"/>
                  </a:lnTo>
                  <a:lnTo>
                    <a:pt x="170" y="92"/>
                  </a:lnTo>
                  <a:lnTo>
                    <a:pt x="192" y="86"/>
                  </a:lnTo>
                  <a:lnTo>
                    <a:pt x="214" y="79"/>
                  </a:lnTo>
                  <a:lnTo>
                    <a:pt x="237" y="72"/>
                  </a:lnTo>
                  <a:lnTo>
                    <a:pt x="260" y="66"/>
                  </a:lnTo>
                  <a:lnTo>
                    <a:pt x="283" y="60"/>
                  </a:lnTo>
                  <a:lnTo>
                    <a:pt x="306" y="56"/>
                  </a:lnTo>
                  <a:lnTo>
                    <a:pt x="330" y="51"/>
                  </a:lnTo>
                  <a:lnTo>
                    <a:pt x="354" y="48"/>
                  </a:lnTo>
                  <a:lnTo>
                    <a:pt x="377" y="44"/>
                  </a:lnTo>
                  <a:lnTo>
                    <a:pt x="400" y="42"/>
                  </a:lnTo>
                  <a:lnTo>
                    <a:pt x="422" y="39"/>
                  </a:lnTo>
                  <a:lnTo>
                    <a:pt x="444" y="38"/>
                  </a:lnTo>
                  <a:lnTo>
                    <a:pt x="465" y="37"/>
                  </a:lnTo>
                  <a:lnTo>
                    <a:pt x="484" y="38"/>
                  </a:lnTo>
                  <a:lnTo>
                    <a:pt x="505" y="38"/>
                  </a:lnTo>
                  <a:lnTo>
                    <a:pt x="524" y="39"/>
                  </a:lnTo>
                  <a:lnTo>
                    <a:pt x="542" y="42"/>
                  </a:lnTo>
                  <a:lnTo>
                    <a:pt x="559" y="44"/>
                  </a:lnTo>
                  <a:lnTo>
                    <a:pt x="575" y="48"/>
                  </a:lnTo>
                  <a:lnTo>
                    <a:pt x="592" y="51"/>
                  </a:lnTo>
                  <a:lnTo>
                    <a:pt x="607" y="54"/>
                  </a:lnTo>
                  <a:lnTo>
                    <a:pt x="621" y="60"/>
                  </a:lnTo>
                  <a:lnTo>
                    <a:pt x="634" y="6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7" name="Freeform 8"/>
            <p:cNvSpPr>
              <a:spLocks/>
            </p:cNvSpPr>
            <p:nvPr/>
          </p:nvSpPr>
          <p:spPr bwMode="auto">
            <a:xfrm>
              <a:off x="4016375" y="3313113"/>
              <a:ext cx="511175" cy="141288"/>
            </a:xfrm>
            <a:custGeom>
              <a:avLst/>
              <a:gdLst>
                <a:gd name="T0" fmla="*/ 636 w 645"/>
                <a:gd name="T1" fmla="*/ 56 h 179"/>
                <a:gd name="T2" fmla="*/ 613 w 645"/>
                <a:gd name="T3" fmla="*/ 38 h 179"/>
                <a:gd name="T4" fmla="*/ 584 w 645"/>
                <a:gd name="T5" fmla="*/ 23 h 179"/>
                <a:gd name="T6" fmla="*/ 550 w 645"/>
                <a:gd name="T7" fmla="*/ 12 h 179"/>
                <a:gd name="T8" fmla="*/ 512 w 645"/>
                <a:gd name="T9" fmla="*/ 5 h 179"/>
                <a:gd name="T10" fmla="*/ 468 w 645"/>
                <a:gd name="T11" fmla="*/ 1 h 179"/>
                <a:gd name="T12" fmla="*/ 421 w 645"/>
                <a:gd name="T13" fmla="*/ 1 h 179"/>
                <a:gd name="T14" fmla="*/ 371 w 645"/>
                <a:gd name="T15" fmla="*/ 6 h 179"/>
                <a:gd name="T16" fmla="*/ 318 w 645"/>
                <a:gd name="T17" fmla="*/ 15 h 179"/>
                <a:gd name="T18" fmla="*/ 266 w 645"/>
                <a:gd name="T19" fmla="*/ 29 h 179"/>
                <a:gd name="T20" fmla="*/ 217 w 645"/>
                <a:gd name="T21" fmla="*/ 45 h 179"/>
                <a:gd name="T22" fmla="*/ 169 w 645"/>
                <a:gd name="T23" fmla="*/ 64 h 179"/>
                <a:gd name="T24" fmla="*/ 125 w 645"/>
                <a:gd name="T25" fmla="*/ 87 h 179"/>
                <a:gd name="T26" fmla="*/ 83 w 645"/>
                <a:gd name="T27" fmla="*/ 111 h 179"/>
                <a:gd name="T28" fmla="*/ 46 w 645"/>
                <a:gd name="T29" fmla="*/ 136 h 179"/>
                <a:gd name="T30" fmla="*/ 14 w 645"/>
                <a:gd name="T31" fmla="*/ 165 h 179"/>
                <a:gd name="T32" fmla="*/ 17 w 645"/>
                <a:gd name="T33" fmla="*/ 168 h 179"/>
                <a:gd name="T34" fmla="*/ 52 w 645"/>
                <a:gd name="T35" fmla="*/ 148 h 179"/>
                <a:gd name="T36" fmla="*/ 90 w 645"/>
                <a:gd name="T37" fmla="*/ 129 h 179"/>
                <a:gd name="T38" fmla="*/ 132 w 645"/>
                <a:gd name="T39" fmla="*/ 111 h 179"/>
                <a:gd name="T40" fmla="*/ 174 w 645"/>
                <a:gd name="T41" fmla="*/ 95 h 179"/>
                <a:gd name="T42" fmla="*/ 219 w 645"/>
                <a:gd name="T43" fmla="*/ 80 h 179"/>
                <a:gd name="T44" fmla="*/ 265 w 645"/>
                <a:gd name="T45" fmla="*/ 67 h 179"/>
                <a:gd name="T46" fmla="*/ 312 w 645"/>
                <a:gd name="T47" fmla="*/ 57 h 179"/>
                <a:gd name="T48" fmla="*/ 361 w 645"/>
                <a:gd name="T49" fmla="*/ 49 h 179"/>
                <a:gd name="T50" fmla="*/ 407 w 645"/>
                <a:gd name="T51" fmla="*/ 43 h 179"/>
                <a:gd name="T52" fmla="*/ 452 w 645"/>
                <a:gd name="T53" fmla="*/ 39 h 179"/>
                <a:gd name="T54" fmla="*/ 493 w 645"/>
                <a:gd name="T55" fmla="*/ 39 h 179"/>
                <a:gd name="T56" fmla="*/ 532 w 645"/>
                <a:gd name="T57" fmla="*/ 41 h 179"/>
                <a:gd name="T58" fmla="*/ 569 w 645"/>
                <a:gd name="T59" fmla="*/ 45 h 179"/>
                <a:gd name="T60" fmla="*/ 603 w 645"/>
                <a:gd name="T61" fmla="*/ 52 h 179"/>
                <a:gd name="T62" fmla="*/ 631 w 645"/>
                <a:gd name="T63" fmla="*/ 61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5" h="179">
                  <a:moveTo>
                    <a:pt x="645" y="66"/>
                  </a:moveTo>
                  <a:lnTo>
                    <a:pt x="636" y="56"/>
                  </a:lnTo>
                  <a:lnTo>
                    <a:pt x="626" y="46"/>
                  </a:lnTo>
                  <a:lnTo>
                    <a:pt x="613" y="38"/>
                  </a:lnTo>
                  <a:lnTo>
                    <a:pt x="599" y="30"/>
                  </a:lnTo>
                  <a:lnTo>
                    <a:pt x="584" y="23"/>
                  </a:lnTo>
                  <a:lnTo>
                    <a:pt x="568" y="18"/>
                  </a:lnTo>
                  <a:lnTo>
                    <a:pt x="550" y="12"/>
                  </a:lnTo>
                  <a:lnTo>
                    <a:pt x="531" y="8"/>
                  </a:lnTo>
                  <a:lnTo>
                    <a:pt x="512" y="5"/>
                  </a:lnTo>
                  <a:lnTo>
                    <a:pt x="490" y="3"/>
                  </a:lnTo>
                  <a:lnTo>
                    <a:pt x="468" y="1"/>
                  </a:lnTo>
                  <a:lnTo>
                    <a:pt x="445" y="0"/>
                  </a:lnTo>
                  <a:lnTo>
                    <a:pt x="421" y="1"/>
                  </a:lnTo>
                  <a:lnTo>
                    <a:pt x="396" y="4"/>
                  </a:lnTo>
                  <a:lnTo>
                    <a:pt x="371" y="6"/>
                  </a:lnTo>
                  <a:lnTo>
                    <a:pt x="345" y="11"/>
                  </a:lnTo>
                  <a:lnTo>
                    <a:pt x="318" y="15"/>
                  </a:lnTo>
                  <a:lnTo>
                    <a:pt x="292" y="22"/>
                  </a:lnTo>
                  <a:lnTo>
                    <a:pt x="266" y="29"/>
                  </a:lnTo>
                  <a:lnTo>
                    <a:pt x="241" y="36"/>
                  </a:lnTo>
                  <a:lnTo>
                    <a:pt x="217" y="45"/>
                  </a:lnTo>
                  <a:lnTo>
                    <a:pt x="193" y="54"/>
                  </a:lnTo>
                  <a:lnTo>
                    <a:pt x="169" y="64"/>
                  </a:lnTo>
                  <a:lnTo>
                    <a:pt x="147" y="75"/>
                  </a:lnTo>
                  <a:lnTo>
                    <a:pt x="125" y="87"/>
                  </a:lnTo>
                  <a:lnTo>
                    <a:pt x="103" y="98"/>
                  </a:lnTo>
                  <a:lnTo>
                    <a:pt x="83" y="111"/>
                  </a:lnTo>
                  <a:lnTo>
                    <a:pt x="65" y="124"/>
                  </a:lnTo>
                  <a:lnTo>
                    <a:pt x="46" y="136"/>
                  </a:lnTo>
                  <a:lnTo>
                    <a:pt x="30" y="150"/>
                  </a:lnTo>
                  <a:lnTo>
                    <a:pt x="14" y="165"/>
                  </a:lnTo>
                  <a:lnTo>
                    <a:pt x="0" y="179"/>
                  </a:lnTo>
                  <a:lnTo>
                    <a:pt x="17" y="168"/>
                  </a:lnTo>
                  <a:lnTo>
                    <a:pt x="34" y="158"/>
                  </a:lnTo>
                  <a:lnTo>
                    <a:pt x="52" y="148"/>
                  </a:lnTo>
                  <a:lnTo>
                    <a:pt x="72" y="139"/>
                  </a:lnTo>
                  <a:lnTo>
                    <a:pt x="90" y="129"/>
                  </a:lnTo>
                  <a:lnTo>
                    <a:pt x="111" y="120"/>
                  </a:lnTo>
                  <a:lnTo>
                    <a:pt x="132" y="111"/>
                  </a:lnTo>
                  <a:lnTo>
                    <a:pt x="152" y="103"/>
                  </a:lnTo>
                  <a:lnTo>
                    <a:pt x="174" y="95"/>
                  </a:lnTo>
                  <a:lnTo>
                    <a:pt x="196" y="87"/>
                  </a:lnTo>
                  <a:lnTo>
                    <a:pt x="219" y="80"/>
                  </a:lnTo>
                  <a:lnTo>
                    <a:pt x="242" y="73"/>
                  </a:lnTo>
                  <a:lnTo>
                    <a:pt x="265" y="67"/>
                  </a:lnTo>
                  <a:lnTo>
                    <a:pt x="288" y="61"/>
                  </a:lnTo>
                  <a:lnTo>
                    <a:pt x="312" y="57"/>
                  </a:lnTo>
                  <a:lnTo>
                    <a:pt x="337" y="52"/>
                  </a:lnTo>
                  <a:lnTo>
                    <a:pt x="361" y="49"/>
                  </a:lnTo>
                  <a:lnTo>
                    <a:pt x="384" y="45"/>
                  </a:lnTo>
                  <a:lnTo>
                    <a:pt x="407" y="43"/>
                  </a:lnTo>
                  <a:lnTo>
                    <a:pt x="430" y="41"/>
                  </a:lnTo>
                  <a:lnTo>
                    <a:pt x="452" y="39"/>
                  </a:lnTo>
                  <a:lnTo>
                    <a:pt x="472" y="38"/>
                  </a:lnTo>
                  <a:lnTo>
                    <a:pt x="493" y="39"/>
                  </a:lnTo>
                  <a:lnTo>
                    <a:pt x="514" y="39"/>
                  </a:lnTo>
                  <a:lnTo>
                    <a:pt x="532" y="41"/>
                  </a:lnTo>
                  <a:lnTo>
                    <a:pt x="551" y="43"/>
                  </a:lnTo>
                  <a:lnTo>
                    <a:pt x="569" y="45"/>
                  </a:lnTo>
                  <a:lnTo>
                    <a:pt x="586" y="49"/>
                  </a:lnTo>
                  <a:lnTo>
                    <a:pt x="603" y="52"/>
                  </a:lnTo>
                  <a:lnTo>
                    <a:pt x="618" y="56"/>
                  </a:lnTo>
                  <a:lnTo>
                    <a:pt x="631" y="61"/>
                  </a:lnTo>
                  <a:lnTo>
                    <a:pt x="645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8" name="Freeform 9"/>
            <p:cNvSpPr>
              <a:spLocks/>
            </p:cNvSpPr>
            <p:nvPr/>
          </p:nvSpPr>
          <p:spPr bwMode="auto">
            <a:xfrm>
              <a:off x="4017963" y="3416301"/>
              <a:ext cx="528638" cy="146050"/>
            </a:xfrm>
            <a:custGeom>
              <a:avLst/>
              <a:gdLst>
                <a:gd name="T0" fmla="*/ 655 w 664"/>
                <a:gd name="T1" fmla="*/ 57 h 184"/>
                <a:gd name="T2" fmla="*/ 631 w 664"/>
                <a:gd name="T3" fmla="*/ 38 h 184"/>
                <a:gd name="T4" fmla="*/ 602 w 664"/>
                <a:gd name="T5" fmla="*/ 23 h 184"/>
                <a:gd name="T6" fmla="*/ 566 w 664"/>
                <a:gd name="T7" fmla="*/ 12 h 184"/>
                <a:gd name="T8" fmla="*/ 527 w 664"/>
                <a:gd name="T9" fmla="*/ 5 h 184"/>
                <a:gd name="T10" fmla="*/ 482 w 664"/>
                <a:gd name="T11" fmla="*/ 2 h 184"/>
                <a:gd name="T12" fmla="*/ 434 w 664"/>
                <a:gd name="T13" fmla="*/ 2 h 184"/>
                <a:gd name="T14" fmla="*/ 382 w 664"/>
                <a:gd name="T15" fmla="*/ 6 h 184"/>
                <a:gd name="T16" fmla="*/ 328 w 664"/>
                <a:gd name="T17" fmla="*/ 17 h 184"/>
                <a:gd name="T18" fmla="*/ 275 w 664"/>
                <a:gd name="T19" fmla="*/ 29 h 184"/>
                <a:gd name="T20" fmla="*/ 223 w 664"/>
                <a:gd name="T21" fmla="*/ 47 h 184"/>
                <a:gd name="T22" fmla="*/ 174 w 664"/>
                <a:gd name="T23" fmla="*/ 66 h 184"/>
                <a:gd name="T24" fmla="*/ 128 w 664"/>
                <a:gd name="T25" fmla="*/ 88 h 184"/>
                <a:gd name="T26" fmla="*/ 85 w 664"/>
                <a:gd name="T27" fmla="*/ 113 h 184"/>
                <a:gd name="T28" fmla="*/ 47 w 664"/>
                <a:gd name="T29" fmla="*/ 140 h 184"/>
                <a:gd name="T30" fmla="*/ 15 w 664"/>
                <a:gd name="T31" fmla="*/ 169 h 184"/>
                <a:gd name="T32" fmla="*/ 17 w 664"/>
                <a:gd name="T33" fmla="*/ 173 h 184"/>
                <a:gd name="T34" fmla="*/ 54 w 664"/>
                <a:gd name="T35" fmla="*/ 151 h 184"/>
                <a:gd name="T36" fmla="*/ 93 w 664"/>
                <a:gd name="T37" fmla="*/ 132 h 184"/>
                <a:gd name="T38" fmla="*/ 135 w 664"/>
                <a:gd name="T39" fmla="*/ 113 h 184"/>
                <a:gd name="T40" fmla="*/ 179 w 664"/>
                <a:gd name="T41" fmla="*/ 97 h 184"/>
                <a:gd name="T42" fmla="*/ 226 w 664"/>
                <a:gd name="T43" fmla="*/ 82 h 184"/>
                <a:gd name="T44" fmla="*/ 273 w 664"/>
                <a:gd name="T45" fmla="*/ 68 h 184"/>
                <a:gd name="T46" fmla="*/ 322 w 664"/>
                <a:gd name="T47" fmla="*/ 58 h 184"/>
                <a:gd name="T48" fmla="*/ 372 w 664"/>
                <a:gd name="T49" fmla="*/ 49 h 184"/>
                <a:gd name="T50" fmla="*/ 419 w 664"/>
                <a:gd name="T51" fmla="*/ 43 h 184"/>
                <a:gd name="T52" fmla="*/ 465 w 664"/>
                <a:gd name="T53" fmla="*/ 40 h 184"/>
                <a:gd name="T54" fmla="*/ 509 w 664"/>
                <a:gd name="T55" fmla="*/ 40 h 184"/>
                <a:gd name="T56" fmla="*/ 549 w 664"/>
                <a:gd name="T57" fmla="*/ 42 h 184"/>
                <a:gd name="T58" fmla="*/ 586 w 664"/>
                <a:gd name="T59" fmla="*/ 45 h 184"/>
                <a:gd name="T60" fmla="*/ 620 w 664"/>
                <a:gd name="T61" fmla="*/ 52 h 184"/>
                <a:gd name="T62" fmla="*/ 650 w 664"/>
                <a:gd name="T63" fmla="*/ 61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64" h="184">
                  <a:moveTo>
                    <a:pt x="664" y="67"/>
                  </a:moveTo>
                  <a:lnTo>
                    <a:pt x="655" y="57"/>
                  </a:lnTo>
                  <a:lnTo>
                    <a:pt x="643" y="48"/>
                  </a:lnTo>
                  <a:lnTo>
                    <a:pt x="631" y="38"/>
                  </a:lnTo>
                  <a:lnTo>
                    <a:pt x="617" y="30"/>
                  </a:lnTo>
                  <a:lnTo>
                    <a:pt x="602" y="23"/>
                  </a:lnTo>
                  <a:lnTo>
                    <a:pt x="585" y="18"/>
                  </a:lnTo>
                  <a:lnTo>
                    <a:pt x="566" y="12"/>
                  </a:lnTo>
                  <a:lnTo>
                    <a:pt x="548" y="7"/>
                  </a:lnTo>
                  <a:lnTo>
                    <a:pt x="527" y="5"/>
                  </a:lnTo>
                  <a:lnTo>
                    <a:pt x="505" y="3"/>
                  </a:lnTo>
                  <a:lnTo>
                    <a:pt x="482" y="2"/>
                  </a:lnTo>
                  <a:lnTo>
                    <a:pt x="459" y="0"/>
                  </a:lnTo>
                  <a:lnTo>
                    <a:pt x="434" y="2"/>
                  </a:lnTo>
                  <a:lnTo>
                    <a:pt x="409" y="4"/>
                  </a:lnTo>
                  <a:lnTo>
                    <a:pt x="382" y="6"/>
                  </a:lnTo>
                  <a:lnTo>
                    <a:pt x="356" y="11"/>
                  </a:lnTo>
                  <a:lnTo>
                    <a:pt x="328" y="17"/>
                  </a:lnTo>
                  <a:lnTo>
                    <a:pt x="302" y="22"/>
                  </a:lnTo>
                  <a:lnTo>
                    <a:pt x="275" y="29"/>
                  </a:lnTo>
                  <a:lnTo>
                    <a:pt x="249" y="37"/>
                  </a:lnTo>
                  <a:lnTo>
                    <a:pt x="223" y="47"/>
                  </a:lnTo>
                  <a:lnTo>
                    <a:pt x="198" y="56"/>
                  </a:lnTo>
                  <a:lnTo>
                    <a:pt x="174" y="66"/>
                  </a:lnTo>
                  <a:lnTo>
                    <a:pt x="151" y="76"/>
                  </a:lnTo>
                  <a:lnTo>
                    <a:pt x="128" y="88"/>
                  </a:lnTo>
                  <a:lnTo>
                    <a:pt x="106" y="101"/>
                  </a:lnTo>
                  <a:lnTo>
                    <a:pt x="85" y="113"/>
                  </a:lnTo>
                  <a:lnTo>
                    <a:pt x="66" y="127"/>
                  </a:lnTo>
                  <a:lnTo>
                    <a:pt x="47" y="140"/>
                  </a:lnTo>
                  <a:lnTo>
                    <a:pt x="30" y="155"/>
                  </a:lnTo>
                  <a:lnTo>
                    <a:pt x="15" y="169"/>
                  </a:lnTo>
                  <a:lnTo>
                    <a:pt x="0" y="184"/>
                  </a:lnTo>
                  <a:lnTo>
                    <a:pt x="17" y="173"/>
                  </a:lnTo>
                  <a:lnTo>
                    <a:pt x="34" y="162"/>
                  </a:lnTo>
                  <a:lnTo>
                    <a:pt x="54" y="151"/>
                  </a:lnTo>
                  <a:lnTo>
                    <a:pt x="72" y="142"/>
                  </a:lnTo>
                  <a:lnTo>
                    <a:pt x="93" y="132"/>
                  </a:lnTo>
                  <a:lnTo>
                    <a:pt x="114" y="123"/>
                  </a:lnTo>
                  <a:lnTo>
                    <a:pt x="135" y="113"/>
                  </a:lnTo>
                  <a:lnTo>
                    <a:pt x="156" y="105"/>
                  </a:lnTo>
                  <a:lnTo>
                    <a:pt x="179" y="97"/>
                  </a:lnTo>
                  <a:lnTo>
                    <a:pt x="203" y="89"/>
                  </a:lnTo>
                  <a:lnTo>
                    <a:pt x="226" y="82"/>
                  </a:lnTo>
                  <a:lnTo>
                    <a:pt x="249" y="75"/>
                  </a:lnTo>
                  <a:lnTo>
                    <a:pt x="273" y="68"/>
                  </a:lnTo>
                  <a:lnTo>
                    <a:pt x="297" y="64"/>
                  </a:lnTo>
                  <a:lnTo>
                    <a:pt x="322" y="58"/>
                  </a:lnTo>
                  <a:lnTo>
                    <a:pt x="346" y="53"/>
                  </a:lnTo>
                  <a:lnTo>
                    <a:pt x="372" y="49"/>
                  </a:lnTo>
                  <a:lnTo>
                    <a:pt x="396" y="45"/>
                  </a:lnTo>
                  <a:lnTo>
                    <a:pt x="419" y="43"/>
                  </a:lnTo>
                  <a:lnTo>
                    <a:pt x="442" y="41"/>
                  </a:lnTo>
                  <a:lnTo>
                    <a:pt x="465" y="40"/>
                  </a:lnTo>
                  <a:lnTo>
                    <a:pt x="487" y="40"/>
                  </a:lnTo>
                  <a:lnTo>
                    <a:pt x="509" y="40"/>
                  </a:lnTo>
                  <a:lnTo>
                    <a:pt x="529" y="40"/>
                  </a:lnTo>
                  <a:lnTo>
                    <a:pt x="549" y="42"/>
                  </a:lnTo>
                  <a:lnTo>
                    <a:pt x="567" y="43"/>
                  </a:lnTo>
                  <a:lnTo>
                    <a:pt x="586" y="45"/>
                  </a:lnTo>
                  <a:lnTo>
                    <a:pt x="603" y="49"/>
                  </a:lnTo>
                  <a:lnTo>
                    <a:pt x="620" y="52"/>
                  </a:lnTo>
                  <a:lnTo>
                    <a:pt x="635" y="57"/>
                  </a:lnTo>
                  <a:lnTo>
                    <a:pt x="650" y="61"/>
                  </a:lnTo>
                  <a:lnTo>
                    <a:pt x="664" y="6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9" name="Freeform 10"/>
            <p:cNvSpPr>
              <a:spLocks/>
            </p:cNvSpPr>
            <p:nvPr/>
          </p:nvSpPr>
          <p:spPr bwMode="auto">
            <a:xfrm>
              <a:off x="4024313" y="3517901"/>
              <a:ext cx="541338" cy="138113"/>
            </a:xfrm>
            <a:custGeom>
              <a:avLst/>
              <a:gdLst>
                <a:gd name="T0" fmla="*/ 672 w 681"/>
                <a:gd name="T1" fmla="*/ 59 h 174"/>
                <a:gd name="T2" fmla="*/ 648 w 681"/>
                <a:gd name="T3" fmla="*/ 41 h 174"/>
                <a:gd name="T4" fmla="*/ 618 w 681"/>
                <a:gd name="T5" fmla="*/ 26 h 174"/>
                <a:gd name="T6" fmla="*/ 582 w 681"/>
                <a:gd name="T7" fmla="*/ 13 h 174"/>
                <a:gd name="T8" fmla="*/ 542 w 681"/>
                <a:gd name="T9" fmla="*/ 5 h 174"/>
                <a:gd name="T10" fmla="*/ 497 w 681"/>
                <a:gd name="T11" fmla="*/ 0 h 174"/>
                <a:gd name="T12" fmla="*/ 448 w 681"/>
                <a:gd name="T13" fmla="*/ 0 h 174"/>
                <a:gd name="T14" fmla="*/ 395 w 681"/>
                <a:gd name="T15" fmla="*/ 5 h 174"/>
                <a:gd name="T16" fmla="*/ 339 w 681"/>
                <a:gd name="T17" fmla="*/ 13 h 174"/>
                <a:gd name="T18" fmla="*/ 284 w 681"/>
                <a:gd name="T19" fmla="*/ 26 h 174"/>
                <a:gd name="T20" fmla="*/ 231 w 681"/>
                <a:gd name="T21" fmla="*/ 42 h 174"/>
                <a:gd name="T22" fmla="*/ 181 w 681"/>
                <a:gd name="T23" fmla="*/ 60 h 174"/>
                <a:gd name="T24" fmla="*/ 133 w 681"/>
                <a:gd name="T25" fmla="*/ 82 h 174"/>
                <a:gd name="T26" fmla="*/ 88 w 681"/>
                <a:gd name="T27" fmla="*/ 106 h 174"/>
                <a:gd name="T28" fmla="*/ 49 w 681"/>
                <a:gd name="T29" fmla="*/ 133 h 174"/>
                <a:gd name="T30" fmla="*/ 15 w 681"/>
                <a:gd name="T31" fmla="*/ 160 h 174"/>
                <a:gd name="T32" fmla="*/ 17 w 681"/>
                <a:gd name="T33" fmla="*/ 164 h 174"/>
                <a:gd name="T34" fmla="*/ 55 w 681"/>
                <a:gd name="T35" fmla="*/ 143 h 174"/>
                <a:gd name="T36" fmla="*/ 97 w 681"/>
                <a:gd name="T37" fmla="*/ 125 h 174"/>
                <a:gd name="T38" fmla="*/ 139 w 681"/>
                <a:gd name="T39" fmla="*/ 107 h 174"/>
                <a:gd name="T40" fmla="*/ 185 w 681"/>
                <a:gd name="T41" fmla="*/ 91 h 174"/>
                <a:gd name="T42" fmla="*/ 232 w 681"/>
                <a:gd name="T43" fmla="*/ 76 h 174"/>
                <a:gd name="T44" fmla="*/ 282 w 681"/>
                <a:gd name="T45" fmla="*/ 65 h 174"/>
                <a:gd name="T46" fmla="*/ 333 w 681"/>
                <a:gd name="T47" fmla="*/ 54 h 174"/>
                <a:gd name="T48" fmla="*/ 383 w 681"/>
                <a:gd name="T49" fmla="*/ 48 h 174"/>
                <a:gd name="T50" fmla="*/ 432 w 681"/>
                <a:gd name="T51" fmla="*/ 43 h 174"/>
                <a:gd name="T52" fmla="*/ 479 w 681"/>
                <a:gd name="T53" fmla="*/ 39 h 174"/>
                <a:gd name="T54" fmla="*/ 522 w 681"/>
                <a:gd name="T55" fmla="*/ 41 h 174"/>
                <a:gd name="T56" fmla="*/ 564 w 681"/>
                <a:gd name="T57" fmla="*/ 43 h 174"/>
                <a:gd name="T58" fmla="*/ 602 w 681"/>
                <a:gd name="T59" fmla="*/ 48 h 174"/>
                <a:gd name="T60" fmla="*/ 636 w 681"/>
                <a:gd name="T61" fmla="*/ 54 h 174"/>
                <a:gd name="T62" fmla="*/ 668 w 681"/>
                <a:gd name="T63" fmla="*/ 6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81" h="174">
                  <a:moveTo>
                    <a:pt x="681" y="69"/>
                  </a:moveTo>
                  <a:lnTo>
                    <a:pt x="672" y="59"/>
                  </a:lnTo>
                  <a:lnTo>
                    <a:pt x="661" y="50"/>
                  </a:lnTo>
                  <a:lnTo>
                    <a:pt x="648" y="41"/>
                  </a:lnTo>
                  <a:lnTo>
                    <a:pt x="634" y="33"/>
                  </a:lnTo>
                  <a:lnTo>
                    <a:pt x="618" y="26"/>
                  </a:lnTo>
                  <a:lnTo>
                    <a:pt x="601" y="19"/>
                  </a:lnTo>
                  <a:lnTo>
                    <a:pt x="582" y="13"/>
                  </a:lnTo>
                  <a:lnTo>
                    <a:pt x="563" y="8"/>
                  </a:lnTo>
                  <a:lnTo>
                    <a:pt x="542" y="5"/>
                  </a:lnTo>
                  <a:lnTo>
                    <a:pt x="520" y="3"/>
                  </a:lnTo>
                  <a:lnTo>
                    <a:pt x="497" y="0"/>
                  </a:lnTo>
                  <a:lnTo>
                    <a:pt x="473" y="0"/>
                  </a:lnTo>
                  <a:lnTo>
                    <a:pt x="448" y="0"/>
                  </a:lnTo>
                  <a:lnTo>
                    <a:pt x="421" y="1"/>
                  </a:lnTo>
                  <a:lnTo>
                    <a:pt x="395" y="5"/>
                  </a:lnTo>
                  <a:lnTo>
                    <a:pt x="367" y="8"/>
                  </a:lnTo>
                  <a:lnTo>
                    <a:pt x="339" y="13"/>
                  </a:lnTo>
                  <a:lnTo>
                    <a:pt x="312" y="19"/>
                  </a:lnTo>
                  <a:lnTo>
                    <a:pt x="284" y="26"/>
                  </a:lnTo>
                  <a:lnTo>
                    <a:pt x="258" y="34"/>
                  </a:lnTo>
                  <a:lnTo>
                    <a:pt x="231" y="42"/>
                  </a:lnTo>
                  <a:lnTo>
                    <a:pt x="206" y="51"/>
                  </a:lnTo>
                  <a:lnTo>
                    <a:pt x="181" y="60"/>
                  </a:lnTo>
                  <a:lnTo>
                    <a:pt x="156" y="71"/>
                  </a:lnTo>
                  <a:lnTo>
                    <a:pt x="133" y="82"/>
                  </a:lnTo>
                  <a:lnTo>
                    <a:pt x="110" y="94"/>
                  </a:lnTo>
                  <a:lnTo>
                    <a:pt x="88" y="106"/>
                  </a:lnTo>
                  <a:lnTo>
                    <a:pt x="69" y="119"/>
                  </a:lnTo>
                  <a:lnTo>
                    <a:pt x="49" y="133"/>
                  </a:lnTo>
                  <a:lnTo>
                    <a:pt x="32" y="145"/>
                  </a:lnTo>
                  <a:lnTo>
                    <a:pt x="15" y="160"/>
                  </a:lnTo>
                  <a:lnTo>
                    <a:pt x="0" y="174"/>
                  </a:lnTo>
                  <a:lnTo>
                    <a:pt x="17" y="164"/>
                  </a:lnTo>
                  <a:lnTo>
                    <a:pt x="35" y="153"/>
                  </a:lnTo>
                  <a:lnTo>
                    <a:pt x="55" y="143"/>
                  </a:lnTo>
                  <a:lnTo>
                    <a:pt x="76" y="134"/>
                  </a:lnTo>
                  <a:lnTo>
                    <a:pt x="97" y="125"/>
                  </a:lnTo>
                  <a:lnTo>
                    <a:pt x="117" y="115"/>
                  </a:lnTo>
                  <a:lnTo>
                    <a:pt x="139" y="107"/>
                  </a:lnTo>
                  <a:lnTo>
                    <a:pt x="162" y="98"/>
                  </a:lnTo>
                  <a:lnTo>
                    <a:pt x="185" y="91"/>
                  </a:lnTo>
                  <a:lnTo>
                    <a:pt x="208" y="83"/>
                  </a:lnTo>
                  <a:lnTo>
                    <a:pt x="232" y="76"/>
                  </a:lnTo>
                  <a:lnTo>
                    <a:pt x="257" y="71"/>
                  </a:lnTo>
                  <a:lnTo>
                    <a:pt x="282" y="65"/>
                  </a:lnTo>
                  <a:lnTo>
                    <a:pt x="307" y="59"/>
                  </a:lnTo>
                  <a:lnTo>
                    <a:pt x="333" y="54"/>
                  </a:lnTo>
                  <a:lnTo>
                    <a:pt x="358" y="51"/>
                  </a:lnTo>
                  <a:lnTo>
                    <a:pt x="383" y="48"/>
                  </a:lnTo>
                  <a:lnTo>
                    <a:pt x="407" y="44"/>
                  </a:lnTo>
                  <a:lnTo>
                    <a:pt x="432" y="43"/>
                  </a:lnTo>
                  <a:lnTo>
                    <a:pt x="456" y="41"/>
                  </a:lnTo>
                  <a:lnTo>
                    <a:pt x="479" y="39"/>
                  </a:lnTo>
                  <a:lnTo>
                    <a:pt x="501" y="39"/>
                  </a:lnTo>
                  <a:lnTo>
                    <a:pt x="522" y="41"/>
                  </a:lnTo>
                  <a:lnTo>
                    <a:pt x="544" y="41"/>
                  </a:lnTo>
                  <a:lnTo>
                    <a:pt x="564" y="43"/>
                  </a:lnTo>
                  <a:lnTo>
                    <a:pt x="584" y="45"/>
                  </a:lnTo>
                  <a:lnTo>
                    <a:pt x="602" y="48"/>
                  </a:lnTo>
                  <a:lnTo>
                    <a:pt x="620" y="51"/>
                  </a:lnTo>
                  <a:lnTo>
                    <a:pt x="636" y="54"/>
                  </a:lnTo>
                  <a:lnTo>
                    <a:pt x="653" y="59"/>
                  </a:lnTo>
                  <a:lnTo>
                    <a:pt x="668" y="64"/>
                  </a:lnTo>
                  <a:lnTo>
                    <a:pt x="681" y="6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0" name="Freeform 11"/>
            <p:cNvSpPr>
              <a:spLocks/>
            </p:cNvSpPr>
            <p:nvPr/>
          </p:nvSpPr>
          <p:spPr bwMode="auto">
            <a:xfrm>
              <a:off x="4011613" y="3622676"/>
              <a:ext cx="588963" cy="214313"/>
            </a:xfrm>
            <a:custGeom>
              <a:avLst/>
              <a:gdLst>
                <a:gd name="T0" fmla="*/ 738 w 740"/>
                <a:gd name="T1" fmla="*/ 78 h 269"/>
                <a:gd name="T2" fmla="*/ 724 w 740"/>
                <a:gd name="T3" fmla="*/ 61 h 269"/>
                <a:gd name="T4" fmla="*/ 692 w 740"/>
                <a:gd name="T5" fmla="*/ 38 h 269"/>
                <a:gd name="T6" fmla="*/ 634 w 740"/>
                <a:gd name="T7" fmla="*/ 16 h 269"/>
                <a:gd name="T8" fmla="*/ 584 w 740"/>
                <a:gd name="T9" fmla="*/ 6 h 269"/>
                <a:gd name="T10" fmla="*/ 561 w 740"/>
                <a:gd name="T11" fmla="*/ 3 h 269"/>
                <a:gd name="T12" fmla="*/ 537 w 740"/>
                <a:gd name="T13" fmla="*/ 1 h 269"/>
                <a:gd name="T14" fmla="*/ 513 w 740"/>
                <a:gd name="T15" fmla="*/ 1 h 269"/>
                <a:gd name="T16" fmla="*/ 487 w 740"/>
                <a:gd name="T17" fmla="*/ 1 h 269"/>
                <a:gd name="T18" fmla="*/ 460 w 740"/>
                <a:gd name="T19" fmla="*/ 2 h 269"/>
                <a:gd name="T20" fmla="*/ 432 w 740"/>
                <a:gd name="T21" fmla="*/ 4 h 269"/>
                <a:gd name="T22" fmla="*/ 402 w 740"/>
                <a:gd name="T23" fmla="*/ 8 h 269"/>
                <a:gd name="T24" fmla="*/ 354 w 740"/>
                <a:gd name="T25" fmla="*/ 16 h 269"/>
                <a:gd name="T26" fmla="*/ 293 w 740"/>
                <a:gd name="T27" fmla="*/ 29 h 269"/>
                <a:gd name="T28" fmla="*/ 237 w 740"/>
                <a:gd name="T29" fmla="*/ 45 h 269"/>
                <a:gd name="T30" fmla="*/ 184 w 740"/>
                <a:gd name="T31" fmla="*/ 64 h 269"/>
                <a:gd name="T32" fmla="*/ 137 w 740"/>
                <a:gd name="T33" fmla="*/ 87 h 269"/>
                <a:gd name="T34" fmla="*/ 93 w 740"/>
                <a:gd name="T35" fmla="*/ 113 h 269"/>
                <a:gd name="T36" fmla="*/ 55 w 740"/>
                <a:gd name="T37" fmla="*/ 140 h 269"/>
                <a:gd name="T38" fmla="*/ 22 w 740"/>
                <a:gd name="T39" fmla="*/ 171 h 269"/>
                <a:gd name="T40" fmla="*/ 18 w 740"/>
                <a:gd name="T41" fmla="*/ 182 h 269"/>
                <a:gd name="T42" fmla="*/ 39 w 740"/>
                <a:gd name="T43" fmla="*/ 168 h 269"/>
                <a:gd name="T44" fmla="*/ 61 w 740"/>
                <a:gd name="T45" fmla="*/ 156 h 269"/>
                <a:gd name="T46" fmla="*/ 83 w 740"/>
                <a:gd name="T47" fmla="*/ 146 h 269"/>
                <a:gd name="T48" fmla="*/ 107 w 740"/>
                <a:gd name="T49" fmla="*/ 137 h 269"/>
                <a:gd name="T50" fmla="*/ 131 w 740"/>
                <a:gd name="T51" fmla="*/ 128 h 269"/>
                <a:gd name="T52" fmla="*/ 158 w 740"/>
                <a:gd name="T53" fmla="*/ 118 h 269"/>
                <a:gd name="T54" fmla="*/ 186 w 740"/>
                <a:gd name="T55" fmla="*/ 108 h 269"/>
                <a:gd name="T56" fmla="*/ 186 w 740"/>
                <a:gd name="T57" fmla="*/ 113 h 269"/>
                <a:gd name="T58" fmla="*/ 155 w 740"/>
                <a:gd name="T59" fmla="*/ 131 h 269"/>
                <a:gd name="T60" fmla="*/ 125 w 740"/>
                <a:gd name="T61" fmla="*/ 151 h 269"/>
                <a:gd name="T62" fmla="*/ 98 w 740"/>
                <a:gd name="T63" fmla="*/ 170 h 269"/>
                <a:gd name="T64" fmla="*/ 72 w 740"/>
                <a:gd name="T65" fmla="*/ 192 h 269"/>
                <a:gd name="T66" fmla="*/ 48 w 740"/>
                <a:gd name="T67" fmla="*/ 213 h 269"/>
                <a:gd name="T68" fmla="*/ 27 w 740"/>
                <a:gd name="T69" fmla="*/ 236 h 269"/>
                <a:gd name="T70" fmla="*/ 8 w 740"/>
                <a:gd name="T71" fmla="*/ 258 h 269"/>
                <a:gd name="T72" fmla="*/ 18 w 740"/>
                <a:gd name="T73" fmla="*/ 254 h 269"/>
                <a:gd name="T74" fmla="*/ 59 w 740"/>
                <a:gd name="T75" fmla="*/ 227 h 269"/>
                <a:gd name="T76" fmla="*/ 101 w 740"/>
                <a:gd name="T77" fmla="*/ 199 h 269"/>
                <a:gd name="T78" fmla="*/ 148 w 740"/>
                <a:gd name="T79" fmla="*/ 174 h 269"/>
                <a:gd name="T80" fmla="*/ 198 w 740"/>
                <a:gd name="T81" fmla="*/ 150 h 269"/>
                <a:gd name="T82" fmla="*/ 250 w 740"/>
                <a:gd name="T83" fmla="*/ 128 h 269"/>
                <a:gd name="T84" fmla="*/ 305 w 740"/>
                <a:gd name="T85" fmla="*/ 107 h 269"/>
                <a:gd name="T86" fmla="*/ 361 w 740"/>
                <a:gd name="T87" fmla="*/ 90 h 269"/>
                <a:gd name="T88" fmla="*/ 406 w 740"/>
                <a:gd name="T89" fmla="*/ 78 h 269"/>
                <a:gd name="T90" fmla="*/ 436 w 740"/>
                <a:gd name="T91" fmla="*/ 70 h 269"/>
                <a:gd name="T92" fmla="*/ 466 w 740"/>
                <a:gd name="T93" fmla="*/ 64 h 269"/>
                <a:gd name="T94" fmla="*/ 494 w 740"/>
                <a:gd name="T95" fmla="*/ 60 h 269"/>
                <a:gd name="T96" fmla="*/ 520 w 740"/>
                <a:gd name="T97" fmla="*/ 55 h 269"/>
                <a:gd name="T98" fmla="*/ 546 w 740"/>
                <a:gd name="T99" fmla="*/ 53 h 269"/>
                <a:gd name="T100" fmla="*/ 571 w 740"/>
                <a:gd name="T101" fmla="*/ 50 h 269"/>
                <a:gd name="T102" fmla="*/ 594 w 740"/>
                <a:gd name="T103" fmla="*/ 49 h 269"/>
                <a:gd name="T104" fmla="*/ 624 w 740"/>
                <a:gd name="T105" fmla="*/ 52 h 269"/>
                <a:gd name="T106" fmla="*/ 658 w 740"/>
                <a:gd name="T107" fmla="*/ 57 h 269"/>
                <a:gd name="T108" fmla="*/ 692 w 740"/>
                <a:gd name="T109" fmla="*/ 65 h 269"/>
                <a:gd name="T110" fmla="*/ 724 w 740"/>
                <a:gd name="T111" fmla="*/ 76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40" h="269">
                  <a:moveTo>
                    <a:pt x="740" y="82"/>
                  </a:moveTo>
                  <a:lnTo>
                    <a:pt x="738" y="78"/>
                  </a:lnTo>
                  <a:lnTo>
                    <a:pt x="732" y="70"/>
                  </a:lnTo>
                  <a:lnTo>
                    <a:pt x="724" y="61"/>
                  </a:lnTo>
                  <a:lnTo>
                    <a:pt x="710" y="49"/>
                  </a:lnTo>
                  <a:lnTo>
                    <a:pt x="692" y="38"/>
                  </a:lnTo>
                  <a:lnTo>
                    <a:pt x="668" y="26"/>
                  </a:lnTo>
                  <a:lnTo>
                    <a:pt x="634" y="16"/>
                  </a:lnTo>
                  <a:lnTo>
                    <a:pt x="594" y="8"/>
                  </a:lnTo>
                  <a:lnTo>
                    <a:pt x="584" y="6"/>
                  </a:lnTo>
                  <a:lnTo>
                    <a:pt x="572" y="4"/>
                  </a:lnTo>
                  <a:lnTo>
                    <a:pt x="561" y="3"/>
                  </a:lnTo>
                  <a:lnTo>
                    <a:pt x="549" y="2"/>
                  </a:lnTo>
                  <a:lnTo>
                    <a:pt x="537" y="1"/>
                  </a:lnTo>
                  <a:lnTo>
                    <a:pt x="525" y="1"/>
                  </a:lnTo>
                  <a:lnTo>
                    <a:pt x="513" y="1"/>
                  </a:lnTo>
                  <a:lnTo>
                    <a:pt x="501" y="0"/>
                  </a:lnTo>
                  <a:lnTo>
                    <a:pt x="487" y="1"/>
                  </a:lnTo>
                  <a:lnTo>
                    <a:pt x="474" y="1"/>
                  </a:lnTo>
                  <a:lnTo>
                    <a:pt x="460" y="2"/>
                  </a:lnTo>
                  <a:lnTo>
                    <a:pt x="447" y="3"/>
                  </a:lnTo>
                  <a:lnTo>
                    <a:pt x="432" y="4"/>
                  </a:lnTo>
                  <a:lnTo>
                    <a:pt x="417" y="6"/>
                  </a:lnTo>
                  <a:lnTo>
                    <a:pt x="402" y="8"/>
                  </a:lnTo>
                  <a:lnTo>
                    <a:pt x="387" y="10"/>
                  </a:lnTo>
                  <a:lnTo>
                    <a:pt x="354" y="16"/>
                  </a:lnTo>
                  <a:lnTo>
                    <a:pt x="323" y="22"/>
                  </a:lnTo>
                  <a:lnTo>
                    <a:pt x="293" y="29"/>
                  </a:lnTo>
                  <a:lnTo>
                    <a:pt x="265" y="37"/>
                  </a:lnTo>
                  <a:lnTo>
                    <a:pt x="237" y="45"/>
                  </a:lnTo>
                  <a:lnTo>
                    <a:pt x="211" y="54"/>
                  </a:lnTo>
                  <a:lnTo>
                    <a:pt x="184" y="64"/>
                  </a:lnTo>
                  <a:lnTo>
                    <a:pt x="160" y="75"/>
                  </a:lnTo>
                  <a:lnTo>
                    <a:pt x="137" y="87"/>
                  </a:lnTo>
                  <a:lnTo>
                    <a:pt x="115" y="99"/>
                  </a:lnTo>
                  <a:lnTo>
                    <a:pt x="93" y="113"/>
                  </a:lnTo>
                  <a:lnTo>
                    <a:pt x="74" y="126"/>
                  </a:lnTo>
                  <a:lnTo>
                    <a:pt x="55" y="140"/>
                  </a:lnTo>
                  <a:lnTo>
                    <a:pt x="38" y="156"/>
                  </a:lnTo>
                  <a:lnTo>
                    <a:pt x="22" y="171"/>
                  </a:lnTo>
                  <a:lnTo>
                    <a:pt x="7" y="189"/>
                  </a:lnTo>
                  <a:lnTo>
                    <a:pt x="18" y="182"/>
                  </a:lnTo>
                  <a:lnTo>
                    <a:pt x="29" y="175"/>
                  </a:lnTo>
                  <a:lnTo>
                    <a:pt x="39" y="168"/>
                  </a:lnTo>
                  <a:lnTo>
                    <a:pt x="50" y="162"/>
                  </a:lnTo>
                  <a:lnTo>
                    <a:pt x="61" y="156"/>
                  </a:lnTo>
                  <a:lnTo>
                    <a:pt x="72" y="152"/>
                  </a:lnTo>
                  <a:lnTo>
                    <a:pt x="83" y="146"/>
                  </a:lnTo>
                  <a:lnTo>
                    <a:pt x="94" y="141"/>
                  </a:lnTo>
                  <a:lnTo>
                    <a:pt x="107" y="137"/>
                  </a:lnTo>
                  <a:lnTo>
                    <a:pt x="118" y="132"/>
                  </a:lnTo>
                  <a:lnTo>
                    <a:pt x="131" y="128"/>
                  </a:lnTo>
                  <a:lnTo>
                    <a:pt x="144" y="123"/>
                  </a:lnTo>
                  <a:lnTo>
                    <a:pt x="158" y="118"/>
                  </a:lnTo>
                  <a:lnTo>
                    <a:pt x="173" y="114"/>
                  </a:lnTo>
                  <a:lnTo>
                    <a:pt x="186" y="108"/>
                  </a:lnTo>
                  <a:lnTo>
                    <a:pt x="202" y="103"/>
                  </a:lnTo>
                  <a:lnTo>
                    <a:pt x="186" y="113"/>
                  </a:lnTo>
                  <a:lnTo>
                    <a:pt x="170" y="122"/>
                  </a:lnTo>
                  <a:lnTo>
                    <a:pt x="155" y="131"/>
                  </a:lnTo>
                  <a:lnTo>
                    <a:pt x="140" y="140"/>
                  </a:lnTo>
                  <a:lnTo>
                    <a:pt x="125" y="151"/>
                  </a:lnTo>
                  <a:lnTo>
                    <a:pt x="112" y="161"/>
                  </a:lnTo>
                  <a:lnTo>
                    <a:pt x="98" y="170"/>
                  </a:lnTo>
                  <a:lnTo>
                    <a:pt x="85" y="181"/>
                  </a:lnTo>
                  <a:lnTo>
                    <a:pt x="72" y="192"/>
                  </a:lnTo>
                  <a:lnTo>
                    <a:pt x="60" y="202"/>
                  </a:lnTo>
                  <a:lnTo>
                    <a:pt x="48" y="213"/>
                  </a:lnTo>
                  <a:lnTo>
                    <a:pt x="38" y="224"/>
                  </a:lnTo>
                  <a:lnTo>
                    <a:pt x="27" y="236"/>
                  </a:lnTo>
                  <a:lnTo>
                    <a:pt x="17" y="246"/>
                  </a:lnTo>
                  <a:lnTo>
                    <a:pt x="8" y="258"/>
                  </a:lnTo>
                  <a:lnTo>
                    <a:pt x="0" y="269"/>
                  </a:lnTo>
                  <a:lnTo>
                    <a:pt x="18" y="254"/>
                  </a:lnTo>
                  <a:lnTo>
                    <a:pt x="38" y="240"/>
                  </a:lnTo>
                  <a:lnTo>
                    <a:pt x="59" y="227"/>
                  </a:lnTo>
                  <a:lnTo>
                    <a:pt x="79" y="213"/>
                  </a:lnTo>
                  <a:lnTo>
                    <a:pt x="101" y="199"/>
                  </a:lnTo>
                  <a:lnTo>
                    <a:pt x="124" y="186"/>
                  </a:lnTo>
                  <a:lnTo>
                    <a:pt x="148" y="174"/>
                  </a:lnTo>
                  <a:lnTo>
                    <a:pt x="173" y="161"/>
                  </a:lnTo>
                  <a:lnTo>
                    <a:pt x="198" y="150"/>
                  </a:lnTo>
                  <a:lnTo>
                    <a:pt x="223" y="138"/>
                  </a:lnTo>
                  <a:lnTo>
                    <a:pt x="250" y="128"/>
                  </a:lnTo>
                  <a:lnTo>
                    <a:pt x="277" y="117"/>
                  </a:lnTo>
                  <a:lnTo>
                    <a:pt x="305" y="107"/>
                  </a:lnTo>
                  <a:lnTo>
                    <a:pt x="333" y="98"/>
                  </a:lnTo>
                  <a:lnTo>
                    <a:pt x="361" y="90"/>
                  </a:lnTo>
                  <a:lnTo>
                    <a:pt x="390" y="82"/>
                  </a:lnTo>
                  <a:lnTo>
                    <a:pt x="406" y="78"/>
                  </a:lnTo>
                  <a:lnTo>
                    <a:pt x="421" y="73"/>
                  </a:lnTo>
                  <a:lnTo>
                    <a:pt x="436" y="70"/>
                  </a:lnTo>
                  <a:lnTo>
                    <a:pt x="451" y="68"/>
                  </a:lnTo>
                  <a:lnTo>
                    <a:pt x="466" y="64"/>
                  </a:lnTo>
                  <a:lnTo>
                    <a:pt x="480" y="62"/>
                  </a:lnTo>
                  <a:lnTo>
                    <a:pt x="494" y="60"/>
                  </a:lnTo>
                  <a:lnTo>
                    <a:pt x="508" y="57"/>
                  </a:lnTo>
                  <a:lnTo>
                    <a:pt x="520" y="55"/>
                  </a:lnTo>
                  <a:lnTo>
                    <a:pt x="533" y="54"/>
                  </a:lnTo>
                  <a:lnTo>
                    <a:pt x="546" y="53"/>
                  </a:lnTo>
                  <a:lnTo>
                    <a:pt x="558" y="52"/>
                  </a:lnTo>
                  <a:lnTo>
                    <a:pt x="571" y="50"/>
                  </a:lnTo>
                  <a:lnTo>
                    <a:pt x="582" y="49"/>
                  </a:lnTo>
                  <a:lnTo>
                    <a:pt x="594" y="49"/>
                  </a:lnTo>
                  <a:lnTo>
                    <a:pt x="605" y="49"/>
                  </a:lnTo>
                  <a:lnTo>
                    <a:pt x="624" y="52"/>
                  </a:lnTo>
                  <a:lnTo>
                    <a:pt x="641" y="54"/>
                  </a:lnTo>
                  <a:lnTo>
                    <a:pt x="658" y="57"/>
                  </a:lnTo>
                  <a:lnTo>
                    <a:pt x="676" y="61"/>
                  </a:lnTo>
                  <a:lnTo>
                    <a:pt x="692" y="65"/>
                  </a:lnTo>
                  <a:lnTo>
                    <a:pt x="709" y="70"/>
                  </a:lnTo>
                  <a:lnTo>
                    <a:pt x="724" y="76"/>
                  </a:lnTo>
                  <a:lnTo>
                    <a:pt x="740" y="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1" name="Freeform 12"/>
            <p:cNvSpPr>
              <a:spLocks/>
            </p:cNvSpPr>
            <p:nvPr/>
          </p:nvSpPr>
          <p:spPr bwMode="auto">
            <a:xfrm>
              <a:off x="4613275" y="3522663"/>
              <a:ext cx="595313" cy="163513"/>
            </a:xfrm>
            <a:custGeom>
              <a:avLst/>
              <a:gdLst>
                <a:gd name="T0" fmla="*/ 3 w 751"/>
                <a:gd name="T1" fmla="*/ 200 h 206"/>
                <a:gd name="T2" fmla="*/ 12 w 751"/>
                <a:gd name="T3" fmla="*/ 177 h 206"/>
                <a:gd name="T4" fmla="*/ 36 w 751"/>
                <a:gd name="T5" fmla="*/ 144 h 206"/>
                <a:gd name="T6" fmla="*/ 80 w 751"/>
                <a:gd name="T7" fmla="*/ 105 h 206"/>
                <a:gd name="T8" fmla="*/ 120 w 751"/>
                <a:gd name="T9" fmla="*/ 81 h 206"/>
                <a:gd name="T10" fmla="*/ 140 w 751"/>
                <a:gd name="T11" fmla="*/ 70 h 206"/>
                <a:gd name="T12" fmla="*/ 161 w 751"/>
                <a:gd name="T13" fmla="*/ 61 h 206"/>
                <a:gd name="T14" fmla="*/ 184 w 751"/>
                <a:gd name="T15" fmla="*/ 52 h 206"/>
                <a:gd name="T16" fmla="*/ 207 w 751"/>
                <a:gd name="T17" fmla="*/ 43 h 206"/>
                <a:gd name="T18" fmla="*/ 234 w 751"/>
                <a:gd name="T19" fmla="*/ 36 h 206"/>
                <a:gd name="T20" fmla="*/ 260 w 751"/>
                <a:gd name="T21" fmla="*/ 28 h 206"/>
                <a:gd name="T22" fmla="*/ 289 w 751"/>
                <a:gd name="T23" fmla="*/ 22 h 206"/>
                <a:gd name="T24" fmla="*/ 336 w 751"/>
                <a:gd name="T25" fmla="*/ 13 h 206"/>
                <a:gd name="T26" fmla="*/ 397 w 751"/>
                <a:gd name="T27" fmla="*/ 5 h 206"/>
                <a:gd name="T28" fmla="*/ 456 w 751"/>
                <a:gd name="T29" fmla="*/ 0 h 206"/>
                <a:gd name="T30" fmla="*/ 513 w 751"/>
                <a:gd name="T31" fmla="*/ 0 h 206"/>
                <a:gd name="T32" fmla="*/ 566 w 751"/>
                <a:gd name="T33" fmla="*/ 6 h 206"/>
                <a:gd name="T34" fmla="*/ 616 w 751"/>
                <a:gd name="T35" fmla="*/ 15 h 206"/>
                <a:gd name="T36" fmla="*/ 662 w 751"/>
                <a:gd name="T37" fmla="*/ 28 h 206"/>
                <a:gd name="T38" fmla="*/ 705 w 751"/>
                <a:gd name="T39" fmla="*/ 46 h 206"/>
                <a:gd name="T40" fmla="*/ 712 w 751"/>
                <a:gd name="T41" fmla="*/ 54 h 206"/>
                <a:gd name="T42" fmla="*/ 686 w 751"/>
                <a:gd name="T43" fmla="*/ 48 h 206"/>
                <a:gd name="T44" fmla="*/ 661 w 751"/>
                <a:gd name="T45" fmla="*/ 45 h 206"/>
                <a:gd name="T46" fmla="*/ 636 w 751"/>
                <a:gd name="T47" fmla="*/ 43 h 206"/>
                <a:gd name="T48" fmla="*/ 609 w 751"/>
                <a:gd name="T49" fmla="*/ 42 h 206"/>
                <a:gd name="T50" fmla="*/ 583 w 751"/>
                <a:gd name="T51" fmla="*/ 42 h 206"/>
                <a:gd name="T52" fmla="*/ 554 w 751"/>
                <a:gd name="T53" fmla="*/ 42 h 206"/>
                <a:gd name="T54" fmla="*/ 523 w 751"/>
                <a:gd name="T55" fmla="*/ 42 h 206"/>
                <a:gd name="T56" fmla="*/ 525 w 751"/>
                <a:gd name="T57" fmla="*/ 45 h 206"/>
                <a:gd name="T58" fmla="*/ 560 w 751"/>
                <a:gd name="T59" fmla="*/ 52 h 206"/>
                <a:gd name="T60" fmla="*/ 594 w 751"/>
                <a:gd name="T61" fmla="*/ 60 h 206"/>
                <a:gd name="T62" fmla="*/ 627 w 751"/>
                <a:gd name="T63" fmla="*/ 69 h 206"/>
                <a:gd name="T64" fmla="*/ 658 w 751"/>
                <a:gd name="T65" fmla="*/ 81 h 206"/>
                <a:gd name="T66" fmla="*/ 686 w 751"/>
                <a:gd name="T67" fmla="*/ 92 h 206"/>
                <a:gd name="T68" fmla="*/ 714 w 751"/>
                <a:gd name="T69" fmla="*/ 106 h 206"/>
                <a:gd name="T70" fmla="*/ 739 w 751"/>
                <a:gd name="T71" fmla="*/ 120 h 206"/>
                <a:gd name="T72" fmla="*/ 729 w 751"/>
                <a:gd name="T73" fmla="*/ 121 h 206"/>
                <a:gd name="T74" fmla="*/ 682 w 751"/>
                <a:gd name="T75" fmla="*/ 107 h 206"/>
                <a:gd name="T76" fmla="*/ 632 w 751"/>
                <a:gd name="T77" fmla="*/ 97 h 206"/>
                <a:gd name="T78" fmla="*/ 580 w 751"/>
                <a:gd name="T79" fmla="*/ 89 h 206"/>
                <a:gd name="T80" fmla="*/ 526 w 751"/>
                <a:gd name="T81" fmla="*/ 83 h 206"/>
                <a:gd name="T82" fmla="*/ 470 w 751"/>
                <a:gd name="T83" fmla="*/ 81 h 206"/>
                <a:gd name="T84" fmla="*/ 412 w 751"/>
                <a:gd name="T85" fmla="*/ 81 h 206"/>
                <a:gd name="T86" fmla="*/ 355 w 751"/>
                <a:gd name="T87" fmla="*/ 83 h 206"/>
                <a:gd name="T88" fmla="*/ 309 w 751"/>
                <a:gd name="T89" fmla="*/ 88 h 206"/>
                <a:gd name="T90" fmla="*/ 278 w 751"/>
                <a:gd name="T91" fmla="*/ 91 h 206"/>
                <a:gd name="T92" fmla="*/ 249 w 751"/>
                <a:gd name="T93" fmla="*/ 96 h 206"/>
                <a:gd name="T94" fmla="*/ 221 w 751"/>
                <a:gd name="T95" fmla="*/ 100 h 206"/>
                <a:gd name="T96" fmla="*/ 196 w 751"/>
                <a:gd name="T97" fmla="*/ 106 h 206"/>
                <a:gd name="T98" fmla="*/ 171 w 751"/>
                <a:gd name="T99" fmla="*/ 112 h 206"/>
                <a:gd name="T100" fmla="*/ 148 w 751"/>
                <a:gd name="T101" fmla="*/ 118 h 206"/>
                <a:gd name="T102" fmla="*/ 126 w 751"/>
                <a:gd name="T103" fmla="*/ 126 h 206"/>
                <a:gd name="T104" fmla="*/ 99 w 751"/>
                <a:gd name="T105" fmla="*/ 137 h 206"/>
                <a:gd name="T106" fmla="*/ 68 w 751"/>
                <a:gd name="T107" fmla="*/ 156 h 206"/>
                <a:gd name="T108" fmla="*/ 39 w 751"/>
                <a:gd name="T109" fmla="*/ 174 h 206"/>
                <a:gd name="T110" fmla="*/ 13 w 751"/>
                <a:gd name="T111" fmla="*/ 195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51" h="206">
                  <a:moveTo>
                    <a:pt x="0" y="206"/>
                  </a:moveTo>
                  <a:lnTo>
                    <a:pt x="3" y="200"/>
                  </a:lnTo>
                  <a:lnTo>
                    <a:pt x="6" y="191"/>
                  </a:lnTo>
                  <a:lnTo>
                    <a:pt x="12" y="177"/>
                  </a:lnTo>
                  <a:lnTo>
                    <a:pt x="22" y="161"/>
                  </a:lnTo>
                  <a:lnTo>
                    <a:pt x="36" y="144"/>
                  </a:lnTo>
                  <a:lnTo>
                    <a:pt x="54" y="124"/>
                  </a:lnTo>
                  <a:lnTo>
                    <a:pt x="80" y="105"/>
                  </a:lnTo>
                  <a:lnTo>
                    <a:pt x="111" y="86"/>
                  </a:lnTo>
                  <a:lnTo>
                    <a:pt x="120" y="81"/>
                  </a:lnTo>
                  <a:lnTo>
                    <a:pt x="130" y="76"/>
                  </a:lnTo>
                  <a:lnTo>
                    <a:pt x="140" y="70"/>
                  </a:lnTo>
                  <a:lnTo>
                    <a:pt x="151" y="66"/>
                  </a:lnTo>
                  <a:lnTo>
                    <a:pt x="161" y="61"/>
                  </a:lnTo>
                  <a:lnTo>
                    <a:pt x="173" y="57"/>
                  </a:lnTo>
                  <a:lnTo>
                    <a:pt x="184" y="52"/>
                  </a:lnTo>
                  <a:lnTo>
                    <a:pt x="196" y="47"/>
                  </a:lnTo>
                  <a:lnTo>
                    <a:pt x="207" y="43"/>
                  </a:lnTo>
                  <a:lnTo>
                    <a:pt x="220" y="39"/>
                  </a:lnTo>
                  <a:lnTo>
                    <a:pt x="234" y="36"/>
                  </a:lnTo>
                  <a:lnTo>
                    <a:pt x="247" y="31"/>
                  </a:lnTo>
                  <a:lnTo>
                    <a:pt x="260" y="28"/>
                  </a:lnTo>
                  <a:lnTo>
                    <a:pt x="274" y="24"/>
                  </a:lnTo>
                  <a:lnTo>
                    <a:pt x="289" y="22"/>
                  </a:lnTo>
                  <a:lnTo>
                    <a:pt x="304" y="18"/>
                  </a:lnTo>
                  <a:lnTo>
                    <a:pt x="336" y="13"/>
                  </a:lnTo>
                  <a:lnTo>
                    <a:pt x="367" y="8"/>
                  </a:lnTo>
                  <a:lnTo>
                    <a:pt x="397" y="5"/>
                  </a:lnTo>
                  <a:lnTo>
                    <a:pt x="427" y="1"/>
                  </a:lnTo>
                  <a:lnTo>
                    <a:pt x="456" y="0"/>
                  </a:lnTo>
                  <a:lnTo>
                    <a:pt x="485" y="0"/>
                  </a:lnTo>
                  <a:lnTo>
                    <a:pt x="513" y="0"/>
                  </a:lnTo>
                  <a:lnTo>
                    <a:pt x="540" y="2"/>
                  </a:lnTo>
                  <a:lnTo>
                    <a:pt x="566" y="6"/>
                  </a:lnTo>
                  <a:lnTo>
                    <a:pt x="591" y="9"/>
                  </a:lnTo>
                  <a:lnTo>
                    <a:pt x="616" y="15"/>
                  </a:lnTo>
                  <a:lnTo>
                    <a:pt x="639" y="21"/>
                  </a:lnTo>
                  <a:lnTo>
                    <a:pt x="662" y="28"/>
                  </a:lnTo>
                  <a:lnTo>
                    <a:pt x="684" y="37"/>
                  </a:lnTo>
                  <a:lnTo>
                    <a:pt x="705" y="46"/>
                  </a:lnTo>
                  <a:lnTo>
                    <a:pt x="724" y="57"/>
                  </a:lnTo>
                  <a:lnTo>
                    <a:pt x="712" y="54"/>
                  </a:lnTo>
                  <a:lnTo>
                    <a:pt x="699" y="51"/>
                  </a:lnTo>
                  <a:lnTo>
                    <a:pt x="686" y="48"/>
                  </a:lnTo>
                  <a:lnTo>
                    <a:pt x="674" y="47"/>
                  </a:lnTo>
                  <a:lnTo>
                    <a:pt x="661" y="45"/>
                  </a:lnTo>
                  <a:lnTo>
                    <a:pt x="648" y="44"/>
                  </a:lnTo>
                  <a:lnTo>
                    <a:pt x="636" y="43"/>
                  </a:lnTo>
                  <a:lnTo>
                    <a:pt x="623" y="43"/>
                  </a:lnTo>
                  <a:lnTo>
                    <a:pt x="609" y="42"/>
                  </a:lnTo>
                  <a:lnTo>
                    <a:pt x="597" y="42"/>
                  </a:lnTo>
                  <a:lnTo>
                    <a:pt x="583" y="42"/>
                  </a:lnTo>
                  <a:lnTo>
                    <a:pt x="569" y="42"/>
                  </a:lnTo>
                  <a:lnTo>
                    <a:pt x="554" y="42"/>
                  </a:lnTo>
                  <a:lnTo>
                    <a:pt x="539" y="42"/>
                  </a:lnTo>
                  <a:lnTo>
                    <a:pt x="523" y="42"/>
                  </a:lnTo>
                  <a:lnTo>
                    <a:pt x="507" y="43"/>
                  </a:lnTo>
                  <a:lnTo>
                    <a:pt x="525" y="45"/>
                  </a:lnTo>
                  <a:lnTo>
                    <a:pt x="542" y="48"/>
                  </a:lnTo>
                  <a:lnTo>
                    <a:pt x="560" y="52"/>
                  </a:lnTo>
                  <a:lnTo>
                    <a:pt x="577" y="55"/>
                  </a:lnTo>
                  <a:lnTo>
                    <a:pt x="594" y="60"/>
                  </a:lnTo>
                  <a:lnTo>
                    <a:pt x="610" y="65"/>
                  </a:lnTo>
                  <a:lnTo>
                    <a:pt x="627" y="69"/>
                  </a:lnTo>
                  <a:lnTo>
                    <a:pt x="643" y="75"/>
                  </a:lnTo>
                  <a:lnTo>
                    <a:pt x="658" y="81"/>
                  </a:lnTo>
                  <a:lnTo>
                    <a:pt x="673" y="86"/>
                  </a:lnTo>
                  <a:lnTo>
                    <a:pt x="686" y="92"/>
                  </a:lnTo>
                  <a:lnTo>
                    <a:pt x="700" y="99"/>
                  </a:lnTo>
                  <a:lnTo>
                    <a:pt x="714" y="106"/>
                  </a:lnTo>
                  <a:lnTo>
                    <a:pt x="727" y="113"/>
                  </a:lnTo>
                  <a:lnTo>
                    <a:pt x="739" y="120"/>
                  </a:lnTo>
                  <a:lnTo>
                    <a:pt x="751" y="128"/>
                  </a:lnTo>
                  <a:lnTo>
                    <a:pt x="729" y="121"/>
                  </a:lnTo>
                  <a:lnTo>
                    <a:pt x="706" y="114"/>
                  </a:lnTo>
                  <a:lnTo>
                    <a:pt x="682" y="107"/>
                  </a:lnTo>
                  <a:lnTo>
                    <a:pt x="658" y="103"/>
                  </a:lnTo>
                  <a:lnTo>
                    <a:pt x="632" y="97"/>
                  </a:lnTo>
                  <a:lnTo>
                    <a:pt x="607" y="92"/>
                  </a:lnTo>
                  <a:lnTo>
                    <a:pt x="580" y="89"/>
                  </a:lnTo>
                  <a:lnTo>
                    <a:pt x="554" y="85"/>
                  </a:lnTo>
                  <a:lnTo>
                    <a:pt x="526" y="83"/>
                  </a:lnTo>
                  <a:lnTo>
                    <a:pt x="499" y="82"/>
                  </a:lnTo>
                  <a:lnTo>
                    <a:pt x="470" y="81"/>
                  </a:lnTo>
                  <a:lnTo>
                    <a:pt x="442" y="80"/>
                  </a:lnTo>
                  <a:lnTo>
                    <a:pt x="412" y="81"/>
                  </a:lnTo>
                  <a:lnTo>
                    <a:pt x="384" y="81"/>
                  </a:lnTo>
                  <a:lnTo>
                    <a:pt x="355" y="83"/>
                  </a:lnTo>
                  <a:lnTo>
                    <a:pt x="325" y="85"/>
                  </a:lnTo>
                  <a:lnTo>
                    <a:pt x="309" y="88"/>
                  </a:lnTo>
                  <a:lnTo>
                    <a:pt x="294" y="89"/>
                  </a:lnTo>
                  <a:lnTo>
                    <a:pt x="278" y="91"/>
                  </a:lnTo>
                  <a:lnTo>
                    <a:pt x="264" y="93"/>
                  </a:lnTo>
                  <a:lnTo>
                    <a:pt x="249" y="96"/>
                  </a:lnTo>
                  <a:lnTo>
                    <a:pt x="235" y="98"/>
                  </a:lnTo>
                  <a:lnTo>
                    <a:pt x="221" y="100"/>
                  </a:lnTo>
                  <a:lnTo>
                    <a:pt x="209" y="103"/>
                  </a:lnTo>
                  <a:lnTo>
                    <a:pt x="196" y="106"/>
                  </a:lnTo>
                  <a:lnTo>
                    <a:pt x="183" y="108"/>
                  </a:lnTo>
                  <a:lnTo>
                    <a:pt x="171" y="112"/>
                  </a:lnTo>
                  <a:lnTo>
                    <a:pt x="159" y="115"/>
                  </a:lnTo>
                  <a:lnTo>
                    <a:pt x="148" y="118"/>
                  </a:lnTo>
                  <a:lnTo>
                    <a:pt x="137" y="122"/>
                  </a:lnTo>
                  <a:lnTo>
                    <a:pt x="126" y="126"/>
                  </a:lnTo>
                  <a:lnTo>
                    <a:pt x="115" y="129"/>
                  </a:lnTo>
                  <a:lnTo>
                    <a:pt x="99" y="137"/>
                  </a:lnTo>
                  <a:lnTo>
                    <a:pt x="83" y="146"/>
                  </a:lnTo>
                  <a:lnTo>
                    <a:pt x="68" y="156"/>
                  </a:lnTo>
                  <a:lnTo>
                    <a:pt x="53" y="165"/>
                  </a:lnTo>
                  <a:lnTo>
                    <a:pt x="39" y="174"/>
                  </a:lnTo>
                  <a:lnTo>
                    <a:pt x="26" y="184"/>
                  </a:lnTo>
                  <a:lnTo>
                    <a:pt x="13" y="195"/>
                  </a:lnTo>
                  <a:lnTo>
                    <a:pt x="0" y="2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2" name="Freeform 13"/>
            <p:cNvSpPr>
              <a:spLocks/>
            </p:cNvSpPr>
            <p:nvPr/>
          </p:nvSpPr>
          <p:spPr bwMode="auto">
            <a:xfrm>
              <a:off x="3857625" y="3027363"/>
              <a:ext cx="635000" cy="744538"/>
            </a:xfrm>
            <a:custGeom>
              <a:avLst/>
              <a:gdLst>
                <a:gd name="T0" fmla="*/ 783 w 800"/>
                <a:gd name="T1" fmla="*/ 56 h 936"/>
                <a:gd name="T2" fmla="*/ 746 w 800"/>
                <a:gd name="T3" fmla="*/ 37 h 936"/>
                <a:gd name="T4" fmla="*/ 704 w 800"/>
                <a:gd name="T5" fmla="*/ 21 h 936"/>
                <a:gd name="T6" fmla="*/ 656 w 800"/>
                <a:gd name="T7" fmla="*/ 9 h 936"/>
                <a:gd name="T8" fmla="*/ 606 w 800"/>
                <a:gd name="T9" fmla="*/ 2 h 936"/>
                <a:gd name="T10" fmla="*/ 550 w 800"/>
                <a:gd name="T11" fmla="*/ 0 h 936"/>
                <a:gd name="T12" fmla="*/ 491 w 800"/>
                <a:gd name="T13" fmla="*/ 2 h 936"/>
                <a:gd name="T14" fmla="*/ 428 w 800"/>
                <a:gd name="T15" fmla="*/ 9 h 936"/>
                <a:gd name="T16" fmla="*/ 363 w 800"/>
                <a:gd name="T17" fmla="*/ 21 h 936"/>
                <a:gd name="T18" fmla="*/ 301 w 800"/>
                <a:gd name="T19" fmla="*/ 37 h 936"/>
                <a:gd name="T20" fmla="*/ 243 w 800"/>
                <a:gd name="T21" fmla="*/ 56 h 936"/>
                <a:gd name="T22" fmla="*/ 190 w 800"/>
                <a:gd name="T23" fmla="*/ 78 h 936"/>
                <a:gd name="T24" fmla="*/ 142 w 800"/>
                <a:gd name="T25" fmla="*/ 105 h 936"/>
                <a:gd name="T26" fmla="*/ 99 w 800"/>
                <a:gd name="T27" fmla="*/ 132 h 936"/>
                <a:gd name="T28" fmla="*/ 62 w 800"/>
                <a:gd name="T29" fmla="*/ 162 h 936"/>
                <a:gd name="T30" fmla="*/ 32 w 800"/>
                <a:gd name="T31" fmla="*/ 195 h 936"/>
                <a:gd name="T32" fmla="*/ 0 w 800"/>
                <a:gd name="T33" fmla="*/ 227 h 936"/>
                <a:gd name="T34" fmla="*/ 12 w 800"/>
                <a:gd name="T35" fmla="*/ 246 h 936"/>
                <a:gd name="T36" fmla="*/ 39 w 800"/>
                <a:gd name="T37" fmla="*/ 298 h 936"/>
                <a:gd name="T38" fmla="*/ 70 w 800"/>
                <a:gd name="T39" fmla="*/ 377 h 936"/>
                <a:gd name="T40" fmla="*/ 96 w 800"/>
                <a:gd name="T41" fmla="*/ 471 h 936"/>
                <a:gd name="T42" fmla="*/ 114 w 800"/>
                <a:gd name="T43" fmla="*/ 600 h 936"/>
                <a:gd name="T44" fmla="*/ 133 w 800"/>
                <a:gd name="T45" fmla="*/ 754 h 936"/>
                <a:gd name="T46" fmla="*/ 146 w 800"/>
                <a:gd name="T47" fmla="*/ 882 h 936"/>
                <a:gd name="T48" fmla="*/ 152 w 800"/>
                <a:gd name="T49" fmla="*/ 936 h 936"/>
                <a:gd name="T50" fmla="*/ 152 w 800"/>
                <a:gd name="T51" fmla="*/ 745 h 936"/>
                <a:gd name="T52" fmla="*/ 134 w 800"/>
                <a:gd name="T53" fmla="*/ 453 h 936"/>
                <a:gd name="T54" fmla="*/ 114 w 800"/>
                <a:gd name="T55" fmla="*/ 367 h 936"/>
                <a:gd name="T56" fmla="*/ 92 w 800"/>
                <a:gd name="T57" fmla="*/ 288 h 936"/>
                <a:gd name="T58" fmla="*/ 71 w 800"/>
                <a:gd name="T59" fmla="*/ 226 h 936"/>
                <a:gd name="T60" fmla="*/ 57 w 800"/>
                <a:gd name="T61" fmla="*/ 188 h 936"/>
                <a:gd name="T62" fmla="*/ 91 w 800"/>
                <a:gd name="T63" fmla="*/ 167 h 936"/>
                <a:gd name="T64" fmla="*/ 128 w 800"/>
                <a:gd name="T65" fmla="*/ 149 h 936"/>
                <a:gd name="T66" fmla="*/ 168 w 800"/>
                <a:gd name="T67" fmla="*/ 130 h 936"/>
                <a:gd name="T68" fmla="*/ 211 w 800"/>
                <a:gd name="T69" fmla="*/ 114 h 936"/>
                <a:gd name="T70" fmla="*/ 257 w 800"/>
                <a:gd name="T71" fmla="*/ 99 h 936"/>
                <a:gd name="T72" fmla="*/ 303 w 800"/>
                <a:gd name="T73" fmla="*/ 85 h 936"/>
                <a:gd name="T74" fmla="*/ 352 w 800"/>
                <a:gd name="T75" fmla="*/ 74 h 936"/>
                <a:gd name="T76" fmla="*/ 403 w 800"/>
                <a:gd name="T77" fmla="*/ 63 h 936"/>
                <a:gd name="T78" fmla="*/ 462 w 800"/>
                <a:gd name="T79" fmla="*/ 54 h 936"/>
                <a:gd name="T80" fmla="*/ 518 w 800"/>
                <a:gd name="T81" fmla="*/ 47 h 936"/>
                <a:gd name="T82" fmla="*/ 571 w 800"/>
                <a:gd name="T83" fmla="*/ 44 h 936"/>
                <a:gd name="T84" fmla="*/ 623 w 800"/>
                <a:gd name="T85" fmla="*/ 43 h 936"/>
                <a:gd name="T86" fmla="*/ 670 w 800"/>
                <a:gd name="T87" fmla="*/ 45 h 936"/>
                <a:gd name="T88" fmla="*/ 716 w 800"/>
                <a:gd name="T89" fmla="*/ 49 h 936"/>
                <a:gd name="T90" fmla="*/ 760 w 800"/>
                <a:gd name="T91" fmla="*/ 58 h 936"/>
                <a:gd name="T92" fmla="*/ 800 w 800"/>
                <a:gd name="T93" fmla="*/ 68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00" h="936">
                  <a:moveTo>
                    <a:pt x="800" y="68"/>
                  </a:moveTo>
                  <a:lnTo>
                    <a:pt x="783" y="56"/>
                  </a:lnTo>
                  <a:lnTo>
                    <a:pt x="766" y="46"/>
                  </a:lnTo>
                  <a:lnTo>
                    <a:pt x="746" y="37"/>
                  </a:lnTo>
                  <a:lnTo>
                    <a:pt x="725" y="28"/>
                  </a:lnTo>
                  <a:lnTo>
                    <a:pt x="704" y="21"/>
                  </a:lnTo>
                  <a:lnTo>
                    <a:pt x="681" y="14"/>
                  </a:lnTo>
                  <a:lnTo>
                    <a:pt x="656" y="9"/>
                  </a:lnTo>
                  <a:lnTo>
                    <a:pt x="632" y="5"/>
                  </a:lnTo>
                  <a:lnTo>
                    <a:pt x="606" y="2"/>
                  </a:lnTo>
                  <a:lnTo>
                    <a:pt x="578" y="0"/>
                  </a:lnTo>
                  <a:lnTo>
                    <a:pt x="550" y="0"/>
                  </a:lnTo>
                  <a:lnTo>
                    <a:pt x="520" y="0"/>
                  </a:lnTo>
                  <a:lnTo>
                    <a:pt x="491" y="2"/>
                  </a:lnTo>
                  <a:lnTo>
                    <a:pt x="459" y="6"/>
                  </a:lnTo>
                  <a:lnTo>
                    <a:pt x="428" y="9"/>
                  </a:lnTo>
                  <a:lnTo>
                    <a:pt x="395" y="15"/>
                  </a:lnTo>
                  <a:lnTo>
                    <a:pt x="363" y="21"/>
                  </a:lnTo>
                  <a:lnTo>
                    <a:pt x="332" y="29"/>
                  </a:lnTo>
                  <a:lnTo>
                    <a:pt x="301" y="37"/>
                  </a:lnTo>
                  <a:lnTo>
                    <a:pt x="272" y="46"/>
                  </a:lnTo>
                  <a:lnTo>
                    <a:pt x="243" y="56"/>
                  </a:lnTo>
                  <a:lnTo>
                    <a:pt x="215" y="67"/>
                  </a:lnTo>
                  <a:lnTo>
                    <a:pt x="190" y="78"/>
                  </a:lnTo>
                  <a:lnTo>
                    <a:pt x="165" y="91"/>
                  </a:lnTo>
                  <a:lnTo>
                    <a:pt x="142" y="105"/>
                  </a:lnTo>
                  <a:lnTo>
                    <a:pt x="120" y="119"/>
                  </a:lnTo>
                  <a:lnTo>
                    <a:pt x="99" y="132"/>
                  </a:lnTo>
                  <a:lnTo>
                    <a:pt x="80" y="147"/>
                  </a:lnTo>
                  <a:lnTo>
                    <a:pt x="62" y="162"/>
                  </a:lnTo>
                  <a:lnTo>
                    <a:pt x="46" y="178"/>
                  </a:lnTo>
                  <a:lnTo>
                    <a:pt x="32" y="195"/>
                  </a:lnTo>
                  <a:lnTo>
                    <a:pt x="20" y="211"/>
                  </a:lnTo>
                  <a:lnTo>
                    <a:pt x="0" y="227"/>
                  </a:lnTo>
                  <a:lnTo>
                    <a:pt x="4" y="231"/>
                  </a:lnTo>
                  <a:lnTo>
                    <a:pt x="12" y="246"/>
                  </a:lnTo>
                  <a:lnTo>
                    <a:pt x="24" y="268"/>
                  </a:lnTo>
                  <a:lnTo>
                    <a:pt x="39" y="298"/>
                  </a:lnTo>
                  <a:lnTo>
                    <a:pt x="55" y="335"/>
                  </a:lnTo>
                  <a:lnTo>
                    <a:pt x="70" y="377"/>
                  </a:lnTo>
                  <a:lnTo>
                    <a:pt x="84" y="421"/>
                  </a:lnTo>
                  <a:lnTo>
                    <a:pt x="96" y="471"/>
                  </a:lnTo>
                  <a:lnTo>
                    <a:pt x="105" y="530"/>
                  </a:lnTo>
                  <a:lnTo>
                    <a:pt x="114" y="600"/>
                  </a:lnTo>
                  <a:lnTo>
                    <a:pt x="123" y="677"/>
                  </a:lnTo>
                  <a:lnTo>
                    <a:pt x="133" y="754"/>
                  </a:lnTo>
                  <a:lnTo>
                    <a:pt x="141" y="825"/>
                  </a:lnTo>
                  <a:lnTo>
                    <a:pt x="146" y="882"/>
                  </a:lnTo>
                  <a:lnTo>
                    <a:pt x="151" y="921"/>
                  </a:lnTo>
                  <a:lnTo>
                    <a:pt x="152" y="936"/>
                  </a:lnTo>
                  <a:lnTo>
                    <a:pt x="152" y="880"/>
                  </a:lnTo>
                  <a:lnTo>
                    <a:pt x="152" y="745"/>
                  </a:lnTo>
                  <a:lnTo>
                    <a:pt x="146" y="585"/>
                  </a:lnTo>
                  <a:lnTo>
                    <a:pt x="134" y="453"/>
                  </a:lnTo>
                  <a:lnTo>
                    <a:pt x="124" y="409"/>
                  </a:lnTo>
                  <a:lnTo>
                    <a:pt x="114" y="367"/>
                  </a:lnTo>
                  <a:lnTo>
                    <a:pt x="104" y="326"/>
                  </a:lnTo>
                  <a:lnTo>
                    <a:pt x="92" y="288"/>
                  </a:lnTo>
                  <a:lnTo>
                    <a:pt x="81" y="254"/>
                  </a:lnTo>
                  <a:lnTo>
                    <a:pt x="71" y="226"/>
                  </a:lnTo>
                  <a:lnTo>
                    <a:pt x="62" y="203"/>
                  </a:lnTo>
                  <a:lnTo>
                    <a:pt x="57" y="188"/>
                  </a:lnTo>
                  <a:lnTo>
                    <a:pt x="74" y="177"/>
                  </a:lnTo>
                  <a:lnTo>
                    <a:pt x="91" y="167"/>
                  </a:lnTo>
                  <a:lnTo>
                    <a:pt x="109" y="158"/>
                  </a:lnTo>
                  <a:lnTo>
                    <a:pt x="128" y="149"/>
                  </a:lnTo>
                  <a:lnTo>
                    <a:pt x="149" y="139"/>
                  </a:lnTo>
                  <a:lnTo>
                    <a:pt x="168" y="130"/>
                  </a:lnTo>
                  <a:lnTo>
                    <a:pt x="190" y="122"/>
                  </a:lnTo>
                  <a:lnTo>
                    <a:pt x="211" y="114"/>
                  </a:lnTo>
                  <a:lnTo>
                    <a:pt x="234" y="106"/>
                  </a:lnTo>
                  <a:lnTo>
                    <a:pt x="257" y="99"/>
                  </a:lnTo>
                  <a:lnTo>
                    <a:pt x="280" y="92"/>
                  </a:lnTo>
                  <a:lnTo>
                    <a:pt x="303" y="85"/>
                  </a:lnTo>
                  <a:lnTo>
                    <a:pt x="328" y="79"/>
                  </a:lnTo>
                  <a:lnTo>
                    <a:pt x="352" y="74"/>
                  </a:lnTo>
                  <a:lnTo>
                    <a:pt x="378" y="68"/>
                  </a:lnTo>
                  <a:lnTo>
                    <a:pt x="403" y="63"/>
                  </a:lnTo>
                  <a:lnTo>
                    <a:pt x="433" y="59"/>
                  </a:lnTo>
                  <a:lnTo>
                    <a:pt x="462" y="54"/>
                  </a:lnTo>
                  <a:lnTo>
                    <a:pt x="491" y="51"/>
                  </a:lnTo>
                  <a:lnTo>
                    <a:pt x="518" y="47"/>
                  </a:lnTo>
                  <a:lnTo>
                    <a:pt x="546" y="45"/>
                  </a:lnTo>
                  <a:lnTo>
                    <a:pt x="571" y="44"/>
                  </a:lnTo>
                  <a:lnTo>
                    <a:pt x="598" y="43"/>
                  </a:lnTo>
                  <a:lnTo>
                    <a:pt x="623" y="43"/>
                  </a:lnTo>
                  <a:lnTo>
                    <a:pt x="647" y="44"/>
                  </a:lnTo>
                  <a:lnTo>
                    <a:pt x="670" y="45"/>
                  </a:lnTo>
                  <a:lnTo>
                    <a:pt x="693" y="47"/>
                  </a:lnTo>
                  <a:lnTo>
                    <a:pt x="716" y="49"/>
                  </a:lnTo>
                  <a:lnTo>
                    <a:pt x="738" y="53"/>
                  </a:lnTo>
                  <a:lnTo>
                    <a:pt x="760" y="58"/>
                  </a:lnTo>
                  <a:lnTo>
                    <a:pt x="781" y="62"/>
                  </a:lnTo>
                  <a:lnTo>
                    <a:pt x="800" y="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3" name="Freeform 14"/>
            <p:cNvSpPr>
              <a:spLocks/>
            </p:cNvSpPr>
            <p:nvPr/>
          </p:nvSpPr>
          <p:spPr bwMode="auto">
            <a:xfrm>
              <a:off x="3933825" y="3736976"/>
              <a:ext cx="674688" cy="233363"/>
            </a:xfrm>
            <a:custGeom>
              <a:avLst/>
              <a:gdLst>
                <a:gd name="T0" fmla="*/ 346 w 851"/>
                <a:gd name="T1" fmla="*/ 46 h 294"/>
                <a:gd name="T2" fmla="*/ 283 w 851"/>
                <a:gd name="T3" fmla="*/ 72 h 294"/>
                <a:gd name="T4" fmla="*/ 224 w 851"/>
                <a:gd name="T5" fmla="*/ 102 h 294"/>
                <a:gd name="T6" fmla="*/ 170 w 851"/>
                <a:gd name="T7" fmla="*/ 134 h 294"/>
                <a:gd name="T8" fmla="*/ 121 w 851"/>
                <a:gd name="T9" fmla="*/ 169 h 294"/>
                <a:gd name="T10" fmla="*/ 77 w 851"/>
                <a:gd name="T11" fmla="*/ 203 h 294"/>
                <a:gd name="T12" fmla="*/ 41 w 851"/>
                <a:gd name="T13" fmla="*/ 240 h 294"/>
                <a:gd name="T14" fmla="*/ 11 w 851"/>
                <a:gd name="T15" fmla="*/ 276 h 294"/>
                <a:gd name="T16" fmla="*/ 17 w 851"/>
                <a:gd name="T17" fmla="*/ 279 h 294"/>
                <a:gd name="T18" fmla="*/ 54 w 851"/>
                <a:gd name="T19" fmla="*/ 250 h 294"/>
                <a:gd name="T20" fmla="*/ 97 w 851"/>
                <a:gd name="T21" fmla="*/ 220 h 294"/>
                <a:gd name="T22" fmla="*/ 143 w 851"/>
                <a:gd name="T23" fmla="*/ 191 h 294"/>
                <a:gd name="T24" fmla="*/ 192 w 851"/>
                <a:gd name="T25" fmla="*/ 163 h 294"/>
                <a:gd name="T26" fmla="*/ 245 w 851"/>
                <a:gd name="T27" fmla="*/ 137 h 294"/>
                <a:gd name="T28" fmla="*/ 300 w 851"/>
                <a:gd name="T29" fmla="*/ 110 h 294"/>
                <a:gd name="T30" fmla="*/ 360 w 851"/>
                <a:gd name="T31" fmla="*/ 87 h 294"/>
                <a:gd name="T32" fmla="*/ 421 w 851"/>
                <a:gd name="T33" fmla="*/ 65 h 294"/>
                <a:gd name="T34" fmla="*/ 483 w 851"/>
                <a:gd name="T35" fmla="*/ 51 h 294"/>
                <a:gd name="T36" fmla="*/ 547 w 851"/>
                <a:gd name="T37" fmla="*/ 42 h 294"/>
                <a:gd name="T38" fmla="*/ 610 w 851"/>
                <a:gd name="T39" fmla="*/ 38 h 294"/>
                <a:gd name="T40" fmla="*/ 671 w 851"/>
                <a:gd name="T41" fmla="*/ 38 h 294"/>
                <a:gd name="T42" fmla="*/ 729 w 851"/>
                <a:gd name="T43" fmla="*/ 40 h 294"/>
                <a:gd name="T44" fmla="*/ 782 w 851"/>
                <a:gd name="T45" fmla="*/ 43 h 294"/>
                <a:gd name="T46" fmla="*/ 830 w 851"/>
                <a:gd name="T47" fmla="*/ 48 h 294"/>
                <a:gd name="T48" fmla="*/ 832 w 851"/>
                <a:gd name="T49" fmla="*/ 42 h 294"/>
                <a:gd name="T50" fmla="*/ 790 w 851"/>
                <a:gd name="T51" fmla="*/ 27 h 294"/>
                <a:gd name="T52" fmla="*/ 738 w 851"/>
                <a:gd name="T53" fmla="*/ 15 h 294"/>
                <a:gd name="T54" fmla="*/ 679 w 851"/>
                <a:gd name="T55" fmla="*/ 5 h 294"/>
                <a:gd name="T56" fmla="*/ 617 w 851"/>
                <a:gd name="T57" fmla="*/ 0 h 294"/>
                <a:gd name="T58" fmla="*/ 550 w 851"/>
                <a:gd name="T59" fmla="*/ 1 h 294"/>
                <a:gd name="T60" fmla="*/ 482 w 851"/>
                <a:gd name="T61" fmla="*/ 8 h 294"/>
                <a:gd name="T62" fmla="*/ 413 w 851"/>
                <a:gd name="T63" fmla="*/ 23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51" h="294">
                  <a:moveTo>
                    <a:pt x="380" y="33"/>
                  </a:moveTo>
                  <a:lnTo>
                    <a:pt x="346" y="46"/>
                  </a:lnTo>
                  <a:lnTo>
                    <a:pt x="314" y="58"/>
                  </a:lnTo>
                  <a:lnTo>
                    <a:pt x="283" y="72"/>
                  </a:lnTo>
                  <a:lnTo>
                    <a:pt x="253" y="87"/>
                  </a:lnTo>
                  <a:lnTo>
                    <a:pt x="224" y="102"/>
                  </a:lnTo>
                  <a:lnTo>
                    <a:pt x="197" y="118"/>
                  </a:lnTo>
                  <a:lnTo>
                    <a:pt x="170" y="134"/>
                  </a:lnTo>
                  <a:lnTo>
                    <a:pt x="145" y="152"/>
                  </a:lnTo>
                  <a:lnTo>
                    <a:pt x="121" y="169"/>
                  </a:lnTo>
                  <a:lnTo>
                    <a:pt x="99" y="186"/>
                  </a:lnTo>
                  <a:lnTo>
                    <a:pt x="77" y="203"/>
                  </a:lnTo>
                  <a:lnTo>
                    <a:pt x="59" y="222"/>
                  </a:lnTo>
                  <a:lnTo>
                    <a:pt x="41" y="240"/>
                  </a:lnTo>
                  <a:lnTo>
                    <a:pt x="25" y="259"/>
                  </a:lnTo>
                  <a:lnTo>
                    <a:pt x="11" y="276"/>
                  </a:lnTo>
                  <a:lnTo>
                    <a:pt x="0" y="294"/>
                  </a:lnTo>
                  <a:lnTo>
                    <a:pt x="17" y="279"/>
                  </a:lnTo>
                  <a:lnTo>
                    <a:pt x="36" y="265"/>
                  </a:lnTo>
                  <a:lnTo>
                    <a:pt x="54" y="250"/>
                  </a:lnTo>
                  <a:lnTo>
                    <a:pt x="75" y="235"/>
                  </a:lnTo>
                  <a:lnTo>
                    <a:pt x="97" y="220"/>
                  </a:lnTo>
                  <a:lnTo>
                    <a:pt x="118" y="206"/>
                  </a:lnTo>
                  <a:lnTo>
                    <a:pt x="143" y="191"/>
                  </a:lnTo>
                  <a:lnTo>
                    <a:pt x="167" y="177"/>
                  </a:lnTo>
                  <a:lnTo>
                    <a:pt x="192" y="163"/>
                  </a:lnTo>
                  <a:lnTo>
                    <a:pt x="217" y="149"/>
                  </a:lnTo>
                  <a:lnTo>
                    <a:pt x="245" y="137"/>
                  </a:lnTo>
                  <a:lnTo>
                    <a:pt x="273" y="123"/>
                  </a:lnTo>
                  <a:lnTo>
                    <a:pt x="300" y="110"/>
                  </a:lnTo>
                  <a:lnTo>
                    <a:pt x="330" y="99"/>
                  </a:lnTo>
                  <a:lnTo>
                    <a:pt x="360" y="87"/>
                  </a:lnTo>
                  <a:lnTo>
                    <a:pt x="390" y="76"/>
                  </a:lnTo>
                  <a:lnTo>
                    <a:pt x="421" y="65"/>
                  </a:lnTo>
                  <a:lnTo>
                    <a:pt x="452" y="57"/>
                  </a:lnTo>
                  <a:lnTo>
                    <a:pt x="483" y="51"/>
                  </a:lnTo>
                  <a:lnTo>
                    <a:pt x="516" y="46"/>
                  </a:lnTo>
                  <a:lnTo>
                    <a:pt x="547" y="42"/>
                  </a:lnTo>
                  <a:lnTo>
                    <a:pt x="579" y="40"/>
                  </a:lnTo>
                  <a:lnTo>
                    <a:pt x="610" y="38"/>
                  </a:lnTo>
                  <a:lnTo>
                    <a:pt x="641" y="38"/>
                  </a:lnTo>
                  <a:lnTo>
                    <a:pt x="671" y="38"/>
                  </a:lnTo>
                  <a:lnTo>
                    <a:pt x="700" y="39"/>
                  </a:lnTo>
                  <a:lnTo>
                    <a:pt x="729" y="40"/>
                  </a:lnTo>
                  <a:lnTo>
                    <a:pt x="756" y="42"/>
                  </a:lnTo>
                  <a:lnTo>
                    <a:pt x="782" y="43"/>
                  </a:lnTo>
                  <a:lnTo>
                    <a:pt x="807" y="46"/>
                  </a:lnTo>
                  <a:lnTo>
                    <a:pt x="830" y="48"/>
                  </a:lnTo>
                  <a:lnTo>
                    <a:pt x="851" y="50"/>
                  </a:lnTo>
                  <a:lnTo>
                    <a:pt x="832" y="42"/>
                  </a:lnTo>
                  <a:lnTo>
                    <a:pt x="811" y="34"/>
                  </a:lnTo>
                  <a:lnTo>
                    <a:pt x="790" y="27"/>
                  </a:lnTo>
                  <a:lnTo>
                    <a:pt x="764" y="20"/>
                  </a:lnTo>
                  <a:lnTo>
                    <a:pt x="738" y="15"/>
                  </a:lnTo>
                  <a:lnTo>
                    <a:pt x="709" y="9"/>
                  </a:lnTo>
                  <a:lnTo>
                    <a:pt x="679" y="5"/>
                  </a:lnTo>
                  <a:lnTo>
                    <a:pt x="648" y="2"/>
                  </a:lnTo>
                  <a:lnTo>
                    <a:pt x="617" y="0"/>
                  </a:lnTo>
                  <a:lnTo>
                    <a:pt x="584" y="0"/>
                  </a:lnTo>
                  <a:lnTo>
                    <a:pt x="550" y="1"/>
                  </a:lnTo>
                  <a:lnTo>
                    <a:pt x="516" y="3"/>
                  </a:lnTo>
                  <a:lnTo>
                    <a:pt x="482" y="8"/>
                  </a:lnTo>
                  <a:lnTo>
                    <a:pt x="448" y="13"/>
                  </a:lnTo>
                  <a:lnTo>
                    <a:pt x="413" y="23"/>
                  </a:lnTo>
                  <a:lnTo>
                    <a:pt x="380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4" name="Freeform 15"/>
            <p:cNvSpPr>
              <a:spLocks/>
            </p:cNvSpPr>
            <p:nvPr/>
          </p:nvSpPr>
          <p:spPr bwMode="auto">
            <a:xfrm>
              <a:off x="3806825" y="3262313"/>
              <a:ext cx="131763" cy="673100"/>
            </a:xfrm>
            <a:custGeom>
              <a:avLst/>
              <a:gdLst>
                <a:gd name="T0" fmla="*/ 151 w 166"/>
                <a:gd name="T1" fmla="*/ 441 h 848"/>
                <a:gd name="T2" fmla="*/ 142 w 166"/>
                <a:gd name="T3" fmla="*/ 396 h 848"/>
                <a:gd name="T4" fmla="*/ 130 w 166"/>
                <a:gd name="T5" fmla="*/ 344 h 848"/>
                <a:gd name="T6" fmla="*/ 116 w 166"/>
                <a:gd name="T7" fmla="*/ 288 h 848"/>
                <a:gd name="T8" fmla="*/ 101 w 166"/>
                <a:gd name="T9" fmla="*/ 231 h 848"/>
                <a:gd name="T10" fmla="*/ 87 w 166"/>
                <a:gd name="T11" fmla="*/ 178 h 848"/>
                <a:gd name="T12" fmla="*/ 75 w 166"/>
                <a:gd name="T13" fmla="*/ 133 h 848"/>
                <a:gd name="T14" fmla="*/ 64 w 166"/>
                <a:gd name="T15" fmla="*/ 100 h 848"/>
                <a:gd name="T16" fmla="*/ 57 w 166"/>
                <a:gd name="T17" fmla="*/ 80 h 848"/>
                <a:gd name="T18" fmla="*/ 67 w 166"/>
                <a:gd name="T19" fmla="*/ 74 h 848"/>
                <a:gd name="T20" fmla="*/ 77 w 166"/>
                <a:gd name="T21" fmla="*/ 67 h 848"/>
                <a:gd name="T22" fmla="*/ 87 w 166"/>
                <a:gd name="T23" fmla="*/ 60 h 848"/>
                <a:gd name="T24" fmla="*/ 98 w 166"/>
                <a:gd name="T25" fmla="*/ 54 h 848"/>
                <a:gd name="T26" fmla="*/ 109 w 166"/>
                <a:gd name="T27" fmla="*/ 47 h 848"/>
                <a:gd name="T28" fmla="*/ 121 w 166"/>
                <a:gd name="T29" fmla="*/ 40 h 848"/>
                <a:gd name="T30" fmla="*/ 132 w 166"/>
                <a:gd name="T31" fmla="*/ 34 h 848"/>
                <a:gd name="T32" fmla="*/ 144 w 166"/>
                <a:gd name="T33" fmla="*/ 27 h 848"/>
                <a:gd name="T34" fmla="*/ 124 w 166"/>
                <a:gd name="T35" fmla="*/ 0 h 848"/>
                <a:gd name="T36" fmla="*/ 92 w 166"/>
                <a:gd name="T37" fmla="*/ 24 h 848"/>
                <a:gd name="T38" fmla="*/ 66 w 166"/>
                <a:gd name="T39" fmla="*/ 46 h 848"/>
                <a:gd name="T40" fmla="*/ 45 w 166"/>
                <a:gd name="T41" fmla="*/ 68 h 848"/>
                <a:gd name="T42" fmla="*/ 28 w 166"/>
                <a:gd name="T43" fmla="*/ 86 h 848"/>
                <a:gd name="T44" fmla="*/ 15 w 166"/>
                <a:gd name="T45" fmla="*/ 102 h 848"/>
                <a:gd name="T46" fmla="*/ 7 w 166"/>
                <a:gd name="T47" fmla="*/ 114 h 848"/>
                <a:gd name="T48" fmla="*/ 1 w 166"/>
                <a:gd name="T49" fmla="*/ 122 h 848"/>
                <a:gd name="T50" fmla="*/ 0 w 166"/>
                <a:gd name="T51" fmla="*/ 124 h 848"/>
                <a:gd name="T52" fmla="*/ 3 w 166"/>
                <a:gd name="T53" fmla="*/ 133 h 848"/>
                <a:gd name="T54" fmla="*/ 14 w 166"/>
                <a:gd name="T55" fmla="*/ 160 h 848"/>
                <a:gd name="T56" fmla="*/ 29 w 166"/>
                <a:gd name="T57" fmla="*/ 199 h 848"/>
                <a:gd name="T58" fmla="*/ 47 w 166"/>
                <a:gd name="T59" fmla="*/ 247 h 848"/>
                <a:gd name="T60" fmla="*/ 67 w 166"/>
                <a:gd name="T61" fmla="*/ 302 h 848"/>
                <a:gd name="T62" fmla="*/ 84 w 166"/>
                <a:gd name="T63" fmla="*/ 358 h 848"/>
                <a:gd name="T64" fmla="*/ 100 w 166"/>
                <a:gd name="T65" fmla="*/ 413 h 848"/>
                <a:gd name="T66" fmla="*/ 112 w 166"/>
                <a:gd name="T67" fmla="*/ 463 h 848"/>
                <a:gd name="T68" fmla="*/ 123 w 166"/>
                <a:gd name="T69" fmla="*/ 531 h 848"/>
                <a:gd name="T70" fmla="*/ 132 w 166"/>
                <a:gd name="T71" fmla="*/ 599 h 848"/>
                <a:gd name="T72" fmla="*/ 139 w 166"/>
                <a:gd name="T73" fmla="*/ 664 h 848"/>
                <a:gd name="T74" fmla="*/ 144 w 166"/>
                <a:gd name="T75" fmla="*/ 723 h 848"/>
                <a:gd name="T76" fmla="*/ 146 w 166"/>
                <a:gd name="T77" fmla="*/ 774 h 848"/>
                <a:gd name="T78" fmla="*/ 148 w 166"/>
                <a:gd name="T79" fmla="*/ 813 h 848"/>
                <a:gd name="T80" fmla="*/ 150 w 166"/>
                <a:gd name="T81" fmla="*/ 838 h 848"/>
                <a:gd name="T82" fmla="*/ 150 w 166"/>
                <a:gd name="T83" fmla="*/ 848 h 848"/>
                <a:gd name="T84" fmla="*/ 151 w 166"/>
                <a:gd name="T85" fmla="*/ 838 h 848"/>
                <a:gd name="T86" fmla="*/ 155 w 166"/>
                <a:gd name="T87" fmla="*/ 813 h 848"/>
                <a:gd name="T88" fmla="*/ 159 w 166"/>
                <a:gd name="T89" fmla="*/ 774 h 848"/>
                <a:gd name="T90" fmla="*/ 163 w 166"/>
                <a:gd name="T91" fmla="*/ 722 h 848"/>
                <a:gd name="T92" fmla="*/ 166 w 166"/>
                <a:gd name="T93" fmla="*/ 661 h 848"/>
                <a:gd name="T94" fmla="*/ 166 w 166"/>
                <a:gd name="T95" fmla="*/ 592 h 848"/>
                <a:gd name="T96" fmla="*/ 161 w 166"/>
                <a:gd name="T97" fmla="*/ 518 h 848"/>
                <a:gd name="T98" fmla="*/ 151 w 166"/>
                <a:gd name="T99" fmla="*/ 441 h 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66" h="848">
                  <a:moveTo>
                    <a:pt x="151" y="441"/>
                  </a:moveTo>
                  <a:lnTo>
                    <a:pt x="142" y="396"/>
                  </a:lnTo>
                  <a:lnTo>
                    <a:pt x="130" y="344"/>
                  </a:lnTo>
                  <a:lnTo>
                    <a:pt x="116" y="288"/>
                  </a:lnTo>
                  <a:lnTo>
                    <a:pt x="101" y="231"/>
                  </a:lnTo>
                  <a:lnTo>
                    <a:pt x="87" y="178"/>
                  </a:lnTo>
                  <a:lnTo>
                    <a:pt x="75" y="133"/>
                  </a:lnTo>
                  <a:lnTo>
                    <a:pt x="64" y="100"/>
                  </a:lnTo>
                  <a:lnTo>
                    <a:pt x="57" y="80"/>
                  </a:lnTo>
                  <a:lnTo>
                    <a:pt x="67" y="74"/>
                  </a:lnTo>
                  <a:lnTo>
                    <a:pt x="77" y="67"/>
                  </a:lnTo>
                  <a:lnTo>
                    <a:pt x="87" y="60"/>
                  </a:lnTo>
                  <a:lnTo>
                    <a:pt x="98" y="54"/>
                  </a:lnTo>
                  <a:lnTo>
                    <a:pt x="109" y="47"/>
                  </a:lnTo>
                  <a:lnTo>
                    <a:pt x="121" y="40"/>
                  </a:lnTo>
                  <a:lnTo>
                    <a:pt x="132" y="34"/>
                  </a:lnTo>
                  <a:lnTo>
                    <a:pt x="144" y="27"/>
                  </a:lnTo>
                  <a:lnTo>
                    <a:pt x="124" y="0"/>
                  </a:lnTo>
                  <a:lnTo>
                    <a:pt x="92" y="24"/>
                  </a:lnTo>
                  <a:lnTo>
                    <a:pt x="66" y="46"/>
                  </a:lnTo>
                  <a:lnTo>
                    <a:pt x="45" y="68"/>
                  </a:lnTo>
                  <a:lnTo>
                    <a:pt x="28" y="86"/>
                  </a:lnTo>
                  <a:lnTo>
                    <a:pt x="15" y="102"/>
                  </a:lnTo>
                  <a:lnTo>
                    <a:pt x="7" y="114"/>
                  </a:lnTo>
                  <a:lnTo>
                    <a:pt x="1" y="122"/>
                  </a:lnTo>
                  <a:lnTo>
                    <a:pt x="0" y="124"/>
                  </a:lnTo>
                  <a:lnTo>
                    <a:pt x="3" y="133"/>
                  </a:lnTo>
                  <a:lnTo>
                    <a:pt x="14" y="160"/>
                  </a:lnTo>
                  <a:lnTo>
                    <a:pt x="29" y="199"/>
                  </a:lnTo>
                  <a:lnTo>
                    <a:pt x="47" y="247"/>
                  </a:lnTo>
                  <a:lnTo>
                    <a:pt x="67" y="302"/>
                  </a:lnTo>
                  <a:lnTo>
                    <a:pt x="84" y="358"/>
                  </a:lnTo>
                  <a:lnTo>
                    <a:pt x="100" y="413"/>
                  </a:lnTo>
                  <a:lnTo>
                    <a:pt x="112" y="463"/>
                  </a:lnTo>
                  <a:lnTo>
                    <a:pt x="123" y="531"/>
                  </a:lnTo>
                  <a:lnTo>
                    <a:pt x="132" y="599"/>
                  </a:lnTo>
                  <a:lnTo>
                    <a:pt x="139" y="664"/>
                  </a:lnTo>
                  <a:lnTo>
                    <a:pt x="144" y="723"/>
                  </a:lnTo>
                  <a:lnTo>
                    <a:pt x="146" y="774"/>
                  </a:lnTo>
                  <a:lnTo>
                    <a:pt x="148" y="813"/>
                  </a:lnTo>
                  <a:lnTo>
                    <a:pt x="150" y="838"/>
                  </a:lnTo>
                  <a:lnTo>
                    <a:pt x="150" y="848"/>
                  </a:lnTo>
                  <a:lnTo>
                    <a:pt x="151" y="838"/>
                  </a:lnTo>
                  <a:lnTo>
                    <a:pt x="155" y="813"/>
                  </a:lnTo>
                  <a:lnTo>
                    <a:pt x="159" y="774"/>
                  </a:lnTo>
                  <a:lnTo>
                    <a:pt x="163" y="722"/>
                  </a:lnTo>
                  <a:lnTo>
                    <a:pt x="166" y="661"/>
                  </a:lnTo>
                  <a:lnTo>
                    <a:pt x="166" y="592"/>
                  </a:lnTo>
                  <a:lnTo>
                    <a:pt x="161" y="518"/>
                  </a:lnTo>
                  <a:lnTo>
                    <a:pt x="151" y="44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" name="Freeform 16"/>
            <p:cNvSpPr>
              <a:spLocks/>
            </p:cNvSpPr>
            <p:nvPr/>
          </p:nvSpPr>
          <p:spPr bwMode="auto">
            <a:xfrm>
              <a:off x="4530725" y="3021013"/>
              <a:ext cx="511175" cy="130175"/>
            </a:xfrm>
            <a:custGeom>
              <a:avLst/>
              <a:gdLst>
                <a:gd name="T0" fmla="*/ 5 w 643"/>
                <a:gd name="T1" fmla="*/ 151 h 163"/>
                <a:gd name="T2" fmla="*/ 20 w 643"/>
                <a:gd name="T3" fmla="*/ 128 h 163"/>
                <a:gd name="T4" fmla="*/ 42 w 643"/>
                <a:gd name="T5" fmla="*/ 105 h 163"/>
                <a:gd name="T6" fmla="*/ 71 w 643"/>
                <a:gd name="T7" fmla="*/ 83 h 163"/>
                <a:gd name="T8" fmla="*/ 104 w 643"/>
                <a:gd name="T9" fmla="*/ 63 h 163"/>
                <a:gd name="T10" fmla="*/ 144 w 643"/>
                <a:gd name="T11" fmla="*/ 46 h 163"/>
                <a:gd name="T12" fmla="*/ 188 w 643"/>
                <a:gd name="T13" fmla="*/ 30 h 163"/>
                <a:gd name="T14" fmla="*/ 237 w 643"/>
                <a:gd name="T15" fmla="*/ 17 h 163"/>
                <a:gd name="T16" fmla="*/ 290 w 643"/>
                <a:gd name="T17" fmla="*/ 8 h 163"/>
                <a:gd name="T18" fmla="*/ 343 w 643"/>
                <a:gd name="T19" fmla="*/ 2 h 163"/>
                <a:gd name="T20" fmla="*/ 396 w 643"/>
                <a:gd name="T21" fmla="*/ 0 h 163"/>
                <a:gd name="T22" fmla="*/ 446 w 643"/>
                <a:gd name="T23" fmla="*/ 1 h 163"/>
                <a:gd name="T24" fmla="*/ 496 w 643"/>
                <a:gd name="T25" fmla="*/ 5 h 163"/>
                <a:gd name="T26" fmla="*/ 542 w 643"/>
                <a:gd name="T27" fmla="*/ 14 h 163"/>
                <a:gd name="T28" fmla="*/ 586 w 643"/>
                <a:gd name="T29" fmla="*/ 25 h 163"/>
                <a:gd name="T30" fmla="*/ 625 w 643"/>
                <a:gd name="T31" fmla="*/ 39 h 163"/>
                <a:gd name="T32" fmla="*/ 624 w 643"/>
                <a:gd name="T33" fmla="*/ 43 h 163"/>
                <a:gd name="T34" fmla="*/ 584 w 643"/>
                <a:gd name="T35" fmla="*/ 37 h 163"/>
                <a:gd name="T36" fmla="*/ 542 w 643"/>
                <a:gd name="T37" fmla="*/ 32 h 163"/>
                <a:gd name="T38" fmla="*/ 498 w 643"/>
                <a:gd name="T39" fmla="*/ 30 h 163"/>
                <a:gd name="T40" fmla="*/ 452 w 643"/>
                <a:gd name="T41" fmla="*/ 30 h 163"/>
                <a:gd name="T42" fmla="*/ 405 w 643"/>
                <a:gd name="T43" fmla="*/ 32 h 163"/>
                <a:gd name="T44" fmla="*/ 358 w 643"/>
                <a:gd name="T45" fmla="*/ 37 h 163"/>
                <a:gd name="T46" fmla="*/ 309 w 643"/>
                <a:gd name="T47" fmla="*/ 42 h 163"/>
                <a:gd name="T48" fmla="*/ 261 w 643"/>
                <a:gd name="T49" fmla="*/ 52 h 163"/>
                <a:gd name="T50" fmla="*/ 215 w 643"/>
                <a:gd name="T51" fmla="*/ 62 h 163"/>
                <a:gd name="T52" fmla="*/ 172 w 643"/>
                <a:gd name="T53" fmla="*/ 75 h 163"/>
                <a:gd name="T54" fmla="*/ 132 w 643"/>
                <a:gd name="T55" fmla="*/ 87 h 163"/>
                <a:gd name="T56" fmla="*/ 96 w 643"/>
                <a:gd name="T57" fmla="*/ 103 h 163"/>
                <a:gd name="T58" fmla="*/ 64 w 643"/>
                <a:gd name="T59" fmla="*/ 119 h 163"/>
                <a:gd name="T60" fmla="*/ 35 w 643"/>
                <a:gd name="T61" fmla="*/ 136 h 163"/>
                <a:gd name="T62" fmla="*/ 10 w 643"/>
                <a:gd name="T63" fmla="*/ 154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3" h="163">
                  <a:moveTo>
                    <a:pt x="0" y="163"/>
                  </a:moveTo>
                  <a:lnTo>
                    <a:pt x="5" y="151"/>
                  </a:lnTo>
                  <a:lnTo>
                    <a:pt x="12" y="139"/>
                  </a:lnTo>
                  <a:lnTo>
                    <a:pt x="20" y="128"/>
                  </a:lnTo>
                  <a:lnTo>
                    <a:pt x="31" y="116"/>
                  </a:lnTo>
                  <a:lnTo>
                    <a:pt x="42" y="105"/>
                  </a:lnTo>
                  <a:lnTo>
                    <a:pt x="56" y="93"/>
                  </a:lnTo>
                  <a:lnTo>
                    <a:pt x="71" y="83"/>
                  </a:lnTo>
                  <a:lnTo>
                    <a:pt x="87" y="72"/>
                  </a:lnTo>
                  <a:lnTo>
                    <a:pt x="104" y="63"/>
                  </a:lnTo>
                  <a:lnTo>
                    <a:pt x="124" y="54"/>
                  </a:lnTo>
                  <a:lnTo>
                    <a:pt x="144" y="46"/>
                  </a:lnTo>
                  <a:lnTo>
                    <a:pt x="165" y="38"/>
                  </a:lnTo>
                  <a:lnTo>
                    <a:pt x="188" y="30"/>
                  </a:lnTo>
                  <a:lnTo>
                    <a:pt x="213" y="24"/>
                  </a:lnTo>
                  <a:lnTo>
                    <a:pt x="237" y="17"/>
                  </a:lnTo>
                  <a:lnTo>
                    <a:pt x="263" y="12"/>
                  </a:lnTo>
                  <a:lnTo>
                    <a:pt x="290" y="8"/>
                  </a:lnTo>
                  <a:lnTo>
                    <a:pt x="316" y="4"/>
                  </a:lnTo>
                  <a:lnTo>
                    <a:pt x="343" y="2"/>
                  </a:lnTo>
                  <a:lnTo>
                    <a:pt x="369" y="1"/>
                  </a:lnTo>
                  <a:lnTo>
                    <a:pt x="396" y="0"/>
                  </a:lnTo>
                  <a:lnTo>
                    <a:pt x="421" y="1"/>
                  </a:lnTo>
                  <a:lnTo>
                    <a:pt x="446" y="1"/>
                  </a:lnTo>
                  <a:lnTo>
                    <a:pt x="472" y="3"/>
                  </a:lnTo>
                  <a:lnTo>
                    <a:pt x="496" y="5"/>
                  </a:lnTo>
                  <a:lnTo>
                    <a:pt x="519" y="10"/>
                  </a:lnTo>
                  <a:lnTo>
                    <a:pt x="542" y="14"/>
                  </a:lnTo>
                  <a:lnTo>
                    <a:pt x="565" y="19"/>
                  </a:lnTo>
                  <a:lnTo>
                    <a:pt x="586" y="25"/>
                  </a:lnTo>
                  <a:lnTo>
                    <a:pt x="606" y="32"/>
                  </a:lnTo>
                  <a:lnTo>
                    <a:pt x="625" y="39"/>
                  </a:lnTo>
                  <a:lnTo>
                    <a:pt x="643" y="47"/>
                  </a:lnTo>
                  <a:lnTo>
                    <a:pt x="624" y="43"/>
                  </a:lnTo>
                  <a:lnTo>
                    <a:pt x="604" y="40"/>
                  </a:lnTo>
                  <a:lnTo>
                    <a:pt x="584" y="37"/>
                  </a:lnTo>
                  <a:lnTo>
                    <a:pt x="563" y="34"/>
                  </a:lnTo>
                  <a:lnTo>
                    <a:pt x="542" y="32"/>
                  </a:lnTo>
                  <a:lnTo>
                    <a:pt x="520" y="31"/>
                  </a:lnTo>
                  <a:lnTo>
                    <a:pt x="498" y="30"/>
                  </a:lnTo>
                  <a:lnTo>
                    <a:pt x="475" y="30"/>
                  </a:lnTo>
                  <a:lnTo>
                    <a:pt x="452" y="30"/>
                  </a:lnTo>
                  <a:lnTo>
                    <a:pt x="429" y="31"/>
                  </a:lnTo>
                  <a:lnTo>
                    <a:pt x="405" y="32"/>
                  </a:lnTo>
                  <a:lnTo>
                    <a:pt x="382" y="33"/>
                  </a:lnTo>
                  <a:lnTo>
                    <a:pt x="358" y="37"/>
                  </a:lnTo>
                  <a:lnTo>
                    <a:pt x="333" y="39"/>
                  </a:lnTo>
                  <a:lnTo>
                    <a:pt x="309" y="42"/>
                  </a:lnTo>
                  <a:lnTo>
                    <a:pt x="285" y="47"/>
                  </a:lnTo>
                  <a:lnTo>
                    <a:pt x="261" y="52"/>
                  </a:lnTo>
                  <a:lnTo>
                    <a:pt x="238" y="56"/>
                  </a:lnTo>
                  <a:lnTo>
                    <a:pt x="215" y="62"/>
                  </a:lnTo>
                  <a:lnTo>
                    <a:pt x="193" y="68"/>
                  </a:lnTo>
                  <a:lnTo>
                    <a:pt x="172" y="75"/>
                  </a:lnTo>
                  <a:lnTo>
                    <a:pt x="152" y="80"/>
                  </a:lnTo>
                  <a:lnTo>
                    <a:pt x="132" y="87"/>
                  </a:lnTo>
                  <a:lnTo>
                    <a:pt x="114" y="95"/>
                  </a:lnTo>
                  <a:lnTo>
                    <a:pt x="96" y="103"/>
                  </a:lnTo>
                  <a:lnTo>
                    <a:pt x="79" y="110"/>
                  </a:lnTo>
                  <a:lnTo>
                    <a:pt x="64" y="119"/>
                  </a:lnTo>
                  <a:lnTo>
                    <a:pt x="49" y="128"/>
                  </a:lnTo>
                  <a:lnTo>
                    <a:pt x="35" y="136"/>
                  </a:lnTo>
                  <a:lnTo>
                    <a:pt x="23" y="145"/>
                  </a:lnTo>
                  <a:lnTo>
                    <a:pt x="10" y="154"/>
                  </a:lnTo>
                  <a:lnTo>
                    <a:pt x="0" y="16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" name="Freeform 17"/>
            <p:cNvSpPr>
              <a:spLocks/>
            </p:cNvSpPr>
            <p:nvPr/>
          </p:nvSpPr>
          <p:spPr bwMode="auto">
            <a:xfrm>
              <a:off x="4548188" y="3124201"/>
              <a:ext cx="501650" cy="130175"/>
            </a:xfrm>
            <a:custGeom>
              <a:avLst/>
              <a:gdLst>
                <a:gd name="T0" fmla="*/ 4 w 632"/>
                <a:gd name="T1" fmla="*/ 152 h 165"/>
                <a:gd name="T2" fmla="*/ 19 w 632"/>
                <a:gd name="T3" fmla="*/ 128 h 165"/>
                <a:gd name="T4" fmla="*/ 41 w 632"/>
                <a:gd name="T5" fmla="*/ 105 h 165"/>
                <a:gd name="T6" fmla="*/ 69 w 632"/>
                <a:gd name="T7" fmla="*/ 83 h 165"/>
                <a:gd name="T8" fmla="*/ 102 w 632"/>
                <a:gd name="T9" fmla="*/ 62 h 165"/>
                <a:gd name="T10" fmla="*/ 140 w 632"/>
                <a:gd name="T11" fmla="*/ 45 h 165"/>
                <a:gd name="T12" fmla="*/ 184 w 632"/>
                <a:gd name="T13" fmla="*/ 29 h 165"/>
                <a:gd name="T14" fmla="*/ 232 w 632"/>
                <a:gd name="T15" fmla="*/ 16 h 165"/>
                <a:gd name="T16" fmla="*/ 284 w 632"/>
                <a:gd name="T17" fmla="*/ 7 h 165"/>
                <a:gd name="T18" fmla="*/ 336 w 632"/>
                <a:gd name="T19" fmla="*/ 1 h 165"/>
                <a:gd name="T20" fmla="*/ 388 w 632"/>
                <a:gd name="T21" fmla="*/ 0 h 165"/>
                <a:gd name="T22" fmla="*/ 438 w 632"/>
                <a:gd name="T23" fmla="*/ 1 h 165"/>
                <a:gd name="T24" fmla="*/ 487 w 632"/>
                <a:gd name="T25" fmla="*/ 7 h 165"/>
                <a:gd name="T26" fmla="*/ 533 w 632"/>
                <a:gd name="T27" fmla="*/ 15 h 165"/>
                <a:gd name="T28" fmla="*/ 575 w 632"/>
                <a:gd name="T29" fmla="*/ 26 h 165"/>
                <a:gd name="T30" fmla="*/ 613 w 632"/>
                <a:gd name="T31" fmla="*/ 41 h 165"/>
                <a:gd name="T32" fmla="*/ 613 w 632"/>
                <a:gd name="T33" fmla="*/ 45 h 165"/>
                <a:gd name="T34" fmla="*/ 573 w 632"/>
                <a:gd name="T35" fmla="*/ 39 h 165"/>
                <a:gd name="T36" fmla="*/ 532 w 632"/>
                <a:gd name="T37" fmla="*/ 34 h 165"/>
                <a:gd name="T38" fmla="*/ 488 w 632"/>
                <a:gd name="T39" fmla="*/ 31 h 165"/>
                <a:gd name="T40" fmla="*/ 443 w 632"/>
                <a:gd name="T41" fmla="*/ 31 h 165"/>
                <a:gd name="T42" fmla="*/ 397 w 632"/>
                <a:gd name="T43" fmla="*/ 33 h 165"/>
                <a:gd name="T44" fmla="*/ 350 w 632"/>
                <a:gd name="T45" fmla="*/ 37 h 165"/>
                <a:gd name="T46" fmla="*/ 302 w 632"/>
                <a:gd name="T47" fmla="*/ 44 h 165"/>
                <a:gd name="T48" fmla="*/ 256 w 632"/>
                <a:gd name="T49" fmla="*/ 52 h 165"/>
                <a:gd name="T50" fmla="*/ 211 w 632"/>
                <a:gd name="T51" fmla="*/ 62 h 165"/>
                <a:gd name="T52" fmla="*/ 169 w 632"/>
                <a:gd name="T53" fmla="*/ 75 h 165"/>
                <a:gd name="T54" fmla="*/ 130 w 632"/>
                <a:gd name="T55" fmla="*/ 89 h 165"/>
                <a:gd name="T56" fmla="*/ 94 w 632"/>
                <a:gd name="T57" fmla="*/ 104 h 165"/>
                <a:gd name="T58" fmla="*/ 63 w 632"/>
                <a:gd name="T59" fmla="*/ 120 h 165"/>
                <a:gd name="T60" fmla="*/ 34 w 632"/>
                <a:gd name="T61" fmla="*/ 137 h 165"/>
                <a:gd name="T62" fmla="*/ 10 w 632"/>
                <a:gd name="T63" fmla="*/ 155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32" h="165">
                  <a:moveTo>
                    <a:pt x="0" y="165"/>
                  </a:moveTo>
                  <a:lnTo>
                    <a:pt x="4" y="152"/>
                  </a:lnTo>
                  <a:lnTo>
                    <a:pt x="11" y="140"/>
                  </a:lnTo>
                  <a:lnTo>
                    <a:pt x="19" y="128"/>
                  </a:lnTo>
                  <a:lnTo>
                    <a:pt x="30" y="116"/>
                  </a:lnTo>
                  <a:lnTo>
                    <a:pt x="41" y="105"/>
                  </a:lnTo>
                  <a:lnTo>
                    <a:pt x="54" y="93"/>
                  </a:lnTo>
                  <a:lnTo>
                    <a:pt x="69" y="83"/>
                  </a:lnTo>
                  <a:lnTo>
                    <a:pt x="85" y="72"/>
                  </a:lnTo>
                  <a:lnTo>
                    <a:pt x="102" y="62"/>
                  </a:lnTo>
                  <a:lnTo>
                    <a:pt x="121" y="53"/>
                  </a:lnTo>
                  <a:lnTo>
                    <a:pt x="140" y="45"/>
                  </a:lnTo>
                  <a:lnTo>
                    <a:pt x="162" y="37"/>
                  </a:lnTo>
                  <a:lnTo>
                    <a:pt x="184" y="29"/>
                  </a:lnTo>
                  <a:lnTo>
                    <a:pt x="207" y="23"/>
                  </a:lnTo>
                  <a:lnTo>
                    <a:pt x="232" y="16"/>
                  </a:lnTo>
                  <a:lnTo>
                    <a:pt x="258" y="11"/>
                  </a:lnTo>
                  <a:lnTo>
                    <a:pt x="284" y="7"/>
                  </a:lnTo>
                  <a:lnTo>
                    <a:pt x="309" y="3"/>
                  </a:lnTo>
                  <a:lnTo>
                    <a:pt x="336" y="1"/>
                  </a:lnTo>
                  <a:lnTo>
                    <a:pt x="362" y="0"/>
                  </a:lnTo>
                  <a:lnTo>
                    <a:pt x="388" y="0"/>
                  </a:lnTo>
                  <a:lnTo>
                    <a:pt x="413" y="0"/>
                  </a:lnTo>
                  <a:lnTo>
                    <a:pt x="438" y="1"/>
                  </a:lnTo>
                  <a:lnTo>
                    <a:pt x="462" y="3"/>
                  </a:lnTo>
                  <a:lnTo>
                    <a:pt x="487" y="7"/>
                  </a:lnTo>
                  <a:lnTo>
                    <a:pt x="510" y="10"/>
                  </a:lnTo>
                  <a:lnTo>
                    <a:pt x="533" y="15"/>
                  </a:lnTo>
                  <a:lnTo>
                    <a:pt x="553" y="21"/>
                  </a:lnTo>
                  <a:lnTo>
                    <a:pt x="575" y="26"/>
                  </a:lnTo>
                  <a:lnTo>
                    <a:pt x="595" y="33"/>
                  </a:lnTo>
                  <a:lnTo>
                    <a:pt x="613" y="41"/>
                  </a:lnTo>
                  <a:lnTo>
                    <a:pt x="632" y="49"/>
                  </a:lnTo>
                  <a:lnTo>
                    <a:pt x="613" y="45"/>
                  </a:lnTo>
                  <a:lnTo>
                    <a:pt x="594" y="41"/>
                  </a:lnTo>
                  <a:lnTo>
                    <a:pt x="573" y="39"/>
                  </a:lnTo>
                  <a:lnTo>
                    <a:pt x="552" y="36"/>
                  </a:lnTo>
                  <a:lnTo>
                    <a:pt x="532" y="34"/>
                  </a:lnTo>
                  <a:lnTo>
                    <a:pt x="510" y="32"/>
                  </a:lnTo>
                  <a:lnTo>
                    <a:pt x="488" y="31"/>
                  </a:lnTo>
                  <a:lnTo>
                    <a:pt x="466" y="31"/>
                  </a:lnTo>
                  <a:lnTo>
                    <a:pt x="443" y="31"/>
                  </a:lnTo>
                  <a:lnTo>
                    <a:pt x="420" y="32"/>
                  </a:lnTo>
                  <a:lnTo>
                    <a:pt x="397" y="33"/>
                  </a:lnTo>
                  <a:lnTo>
                    <a:pt x="374" y="34"/>
                  </a:lnTo>
                  <a:lnTo>
                    <a:pt x="350" y="37"/>
                  </a:lnTo>
                  <a:lnTo>
                    <a:pt x="327" y="40"/>
                  </a:lnTo>
                  <a:lnTo>
                    <a:pt x="302" y="44"/>
                  </a:lnTo>
                  <a:lnTo>
                    <a:pt x="279" y="47"/>
                  </a:lnTo>
                  <a:lnTo>
                    <a:pt x="256" y="52"/>
                  </a:lnTo>
                  <a:lnTo>
                    <a:pt x="233" y="56"/>
                  </a:lnTo>
                  <a:lnTo>
                    <a:pt x="211" y="62"/>
                  </a:lnTo>
                  <a:lnTo>
                    <a:pt x="190" y="68"/>
                  </a:lnTo>
                  <a:lnTo>
                    <a:pt x="169" y="75"/>
                  </a:lnTo>
                  <a:lnTo>
                    <a:pt x="149" y="80"/>
                  </a:lnTo>
                  <a:lnTo>
                    <a:pt x="130" y="89"/>
                  </a:lnTo>
                  <a:lnTo>
                    <a:pt x="112" y="95"/>
                  </a:lnTo>
                  <a:lnTo>
                    <a:pt x="94" y="104"/>
                  </a:lnTo>
                  <a:lnTo>
                    <a:pt x="78" y="112"/>
                  </a:lnTo>
                  <a:lnTo>
                    <a:pt x="63" y="120"/>
                  </a:lnTo>
                  <a:lnTo>
                    <a:pt x="48" y="128"/>
                  </a:lnTo>
                  <a:lnTo>
                    <a:pt x="34" y="137"/>
                  </a:lnTo>
                  <a:lnTo>
                    <a:pt x="22" y="146"/>
                  </a:lnTo>
                  <a:lnTo>
                    <a:pt x="10" y="155"/>
                  </a:lnTo>
                  <a:lnTo>
                    <a:pt x="0" y="16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7" name="Freeform 18"/>
            <p:cNvSpPr>
              <a:spLocks/>
            </p:cNvSpPr>
            <p:nvPr/>
          </p:nvSpPr>
          <p:spPr bwMode="auto">
            <a:xfrm>
              <a:off x="4567238" y="3225801"/>
              <a:ext cx="509588" cy="133350"/>
            </a:xfrm>
            <a:custGeom>
              <a:avLst/>
              <a:gdLst>
                <a:gd name="T0" fmla="*/ 5 w 642"/>
                <a:gd name="T1" fmla="*/ 155 h 168"/>
                <a:gd name="T2" fmla="*/ 20 w 642"/>
                <a:gd name="T3" fmla="*/ 130 h 168"/>
                <a:gd name="T4" fmla="*/ 42 w 642"/>
                <a:gd name="T5" fmla="*/ 106 h 168"/>
                <a:gd name="T6" fmla="*/ 70 w 642"/>
                <a:gd name="T7" fmla="*/ 84 h 168"/>
                <a:gd name="T8" fmla="*/ 104 w 642"/>
                <a:gd name="T9" fmla="*/ 63 h 168"/>
                <a:gd name="T10" fmla="*/ 144 w 642"/>
                <a:gd name="T11" fmla="*/ 45 h 168"/>
                <a:gd name="T12" fmla="*/ 187 w 642"/>
                <a:gd name="T13" fmla="*/ 30 h 168"/>
                <a:gd name="T14" fmla="*/ 236 w 642"/>
                <a:gd name="T15" fmla="*/ 16 h 168"/>
                <a:gd name="T16" fmla="*/ 289 w 642"/>
                <a:gd name="T17" fmla="*/ 7 h 168"/>
                <a:gd name="T18" fmla="*/ 342 w 642"/>
                <a:gd name="T19" fmla="*/ 1 h 168"/>
                <a:gd name="T20" fmla="*/ 393 w 642"/>
                <a:gd name="T21" fmla="*/ 0 h 168"/>
                <a:gd name="T22" fmla="*/ 445 w 642"/>
                <a:gd name="T23" fmla="*/ 1 h 168"/>
                <a:gd name="T24" fmla="*/ 495 w 642"/>
                <a:gd name="T25" fmla="*/ 7 h 168"/>
                <a:gd name="T26" fmla="*/ 541 w 642"/>
                <a:gd name="T27" fmla="*/ 16 h 168"/>
                <a:gd name="T28" fmla="*/ 585 w 642"/>
                <a:gd name="T29" fmla="*/ 27 h 168"/>
                <a:gd name="T30" fmla="*/ 624 w 642"/>
                <a:gd name="T31" fmla="*/ 42 h 168"/>
                <a:gd name="T32" fmla="*/ 623 w 642"/>
                <a:gd name="T33" fmla="*/ 46 h 168"/>
                <a:gd name="T34" fmla="*/ 583 w 642"/>
                <a:gd name="T35" fmla="*/ 40 h 168"/>
                <a:gd name="T36" fmla="*/ 541 w 642"/>
                <a:gd name="T37" fmla="*/ 34 h 168"/>
                <a:gd name="T38" fmla="*/ 496 w 642"/>
                <a:gd name="T39" fmla="*/ 32 h 168"/>
                <a:gd name="T40" fmla="*/ 450 w 642"/>
                <a:gd name="T41" fmla="*/ 32 h 168"/>
                <a:gd name="T42" fmla="*/ 404 w 642"/>
                <a:gd name="T43" fmla="*/ 33 h 168"/>
                <a:gd name="T44" fmla="*/ 355 w 642"/>
                <a:gd name="T45" fmla="*/ 38 h 168"/>
                <a:gd name="T46" fmla="*/ 308 w 642"/>
                <a:gd name="T47" fmla="*/ 43 h 168"/>
                <a:gd name="T48" fmla="*/ 260 w 642"/>
                <a:gd name="T49" fmla="*/ 53 h 168"/>
                <a:gd name="T50" fmla="*/ 215 w 642"/>
                <a:gd name="T51" fmla="*/ 63 h 168"/>
                <a:gd name="T52" fmla="*/ 172 w 642"/>
                <a:gd name="T53" fmla="*/ 76 h 168"/>
                <a:gd name="T54" fmla="*/ 133 w 642"/>
                <a:gd name="T55" fmla="*/ 90 h 168"/>
                <a:gd name="T56" fmla="*/ 96 w 642"/>
                <a:gd name="T57" fmla="*/ 105 h 168"/>
                <a:gd name="T58" fmla="*/ 64 w 642"/>
                <a:gd name="T59" fmla="*/ 122 h 168"/>
                <a:gd name="T60" fmla="*/ 35 w 642"/>
                <a:gd name="T61" fmla="*/ 139 h 168"/>
                <a:gd name="T62" fmla="*/ 10 w 642"/>
                <a:gd name="T63" fmla="*/ 159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42" h="168">
                  <a:moveTo>
                    <a:pt x="0" y="168"/>
                  </a:moveTo>
                  <a:lnTo>
                    <a:pt x="5" y="155"/>
                  </a:lnTo>
                  <a:lnTo>
                    <a:pt x="11" y="143"/>
                  </a:lnTo>
                  <a:lnTo>
                    <a:pt x="20" y="130"/>
                  </a:lnTo>
                  <a:lnTo>
                    <a:pt x="31" y="118"/>
                  </a:lnTo>
                  <a:lnTo>
                    <a:pt x="42" y="106"/>
                  </a:lnTo>
                  <a:lnTo>
                    <a:pt x="55" y="94"/>
                  </a:lnTo>
                  <a:lnTo>
                    <a:pt x="70" y="84"/>
                  </a:lnTo>
                  <a:lnTo>
                    <a:pt x="86" y="73"/>
                  </a:lnTo>
                  <a:lnTo>
                    <a:pt x="104" y="63"/>
                  </a:lnTo>
                  <a:lnTo>
                    <a:pt x="123" y="54"/>
                  </a:lnTo>
                  <a:lnTo>
                    <a:pt x="144" y="45"/>
                  </a:lnTo>
                  <a:lnTo>
                    <a:pt x="164" y="37"/>
                  </a:lnTo>
                  <a:lnTo>
                    <a:pt x="187" y="30"/>
                  </a:lnTo>
                  <a:lnTo>
                    <a:pt x="212" y="23"/>
                  </a:lnTo>
                  <a:lnTo>
                    <a:pt x="236" y="16"/>
                  </a:lnTo>
                  <a:lnTo>
                    <a:pt x="262" y="11"/>
                  </a:lnTo>
                  <a:lnTo>
                    <a:pt x="289" y="7"/>
                  </a:lnTo>
                  <a:lnTo>
                    <a:pt x="315" y="3"/>
                  </a:lnTo>
                  <a:lnTo>
                    <a:pt x="342" y="1"/>
                  </a:lnTo>
                  <a:lnTo>
                    <a:pt x="368" y="0"/>
                  </a:lnTo>
                  <a:lnTo>
                    <a:pt x="393" y="0"/>
                  </a:lnTo>
                  <a:lnTo>
                    <a:pt x="420" y="0"/>
                  </a:lnTo>
                  <a:lnTo>
                    <a:pt x="445" y="1"/>
                  </a:lnTo>
                  <a:lnTo>
                    <a:pt x="469" y="3"/>
                  </a:lnTo>
                  <a:lnTo>
                    <a:pt x="495" y="7"/>
                  </a:lnTo>
                  <a:lnTo>
                    <a:pt x="518" y="10"/>
                  </a:lnTo>
                  <a:lnTo>
                    <a:pt x="541" y="16"/>
                  </a:lnTo>
                  <a:lnTo>
                    <a:pt x="563" y="20"/>
                  </a:lnTo>
                  <a:lnTo>
                    <a:pt x="585" y="27"/>
                  </a:lnTo>
                  <a:lnTo>
                    <a:pt x="605" y="34"/>
                  </a:lnTo>
                  <a:lnTo>
                    <a:pt x="624" y="42"/>
                  </a:lnTo>
                  <a:lnTo>
                    <a:pt x="642" y="50"/>
                  </a:lnTo>
                  <a:lnTo>
                    <a:pt x="623" y="46"/>
                  </a:lnTo>
                  <a:lnTo>
                    <a:pt x="603" y="42"/>
                  </a:lnTo>
                  <a:lnTo>
                    <a:pt x="583" y="40"/>
                  </a:lnTo>
                  <a:lnTo>
                    <a:pt x="562" y="37"/>
                  </a:lnTo>
                  <a:lnTo>
                    <a:pt x="541" y="34"/>
                  </a:lnTo>
                  <a:lnTo>
                    <a:pt x="519" y="33"/>
                  </a:lnTo>
                  <a:lnTo>
                    <a:pt x="496" y="32"/>
                  </a:lnTo>
                  <a:lnTo>
                    <a:pt x="474" y="32"/>
                  </a:lnTo>
                  <a:lnTo>
                    <a:pt x="450" y="32"/>
                  </a:lnTo>
                  <a:lnTo>
                    <a:pt x="427" y="32"/>
                  </a:lnTo>
                  <a:lnTo>
                    <a:pt x="404" y="33"/>
                  </a:lnTo>
                  <a:lnTo>
                    <a:pt x="380" y="35"/>
                  </a:lnTo>
                  <a:lnTo>
                    <a:pt x="355" y="38"/>
                  </a:lnTo>
                  <a:lnTo>
                    <a:pt x="332" y="40"/>
                  </a:lnTo>
                  <a:lnTo>
                    <a:pt x="308" y="43"/>
                  </a:lnTo>
                  <a:lnTo>
                    <a:pt x="284" y="48"/>
                  </a:lnTo>
                  <a:lnTo>
                    <a:pt x="260" y="53"/>
                  </a:lnTo>
                  <a:lnTo>
                    <a:pt x="237" y="57"/>
                  </a:lnTo>
                  <a:lnTo>
                    <a:pt x="215" y="63"/>
                  </a:lnTo>
                  <a:lnTo>
                    <a:pt x="193" y="69"/>
                  </a:lnTo>
                  <a:lnTo>
                    <a:pt x="172" y="76"/>
                  </a:lnTo>
                  <a:lnTo>
                    <a:pt x="152" y="83"/>
                  </a:lnTo>
                  <a:lnTo>
                    <a:pt x="133" y="90"/>
                  </a:lnTo>
                  <a:lnTo>
                    <a:pt x="115" y="98"/>
                  </a:lnTo>
                  <a:lnTo>
                    <a:pt x="96" y="105"/>
                  </a:lnTo>
                  <a:lnTo>
                    <a:pt x="80" y="114"/>
                  </a:lnTo>
                  <a:lnTo>
                    <a:pt x="64" y="122"/>
                  </a:lnTo>
                  <a:lnTo>
                    <a:pt x="49" y="131"/>
                  </a:lnTo>
                  <a:lnTo>
                    <a:pt x="35" y="139"/>
                  </a:lnTo>
                  <a:lnTo>
                    <a:pt x="23" y="148"/>
                  </a:lnTo>
                  <a:lnTo>
                    <a:pt x="10" y="159"/>
                  </a:lnTo>
                  <a:lnTo>
                    <a:pt x="0" y="1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8" name="Freeform 19"/>
            <p:cNvSpPr>
              <a:spLocks/>
            </p:cNvSpPr>
            <p:nvPr/>
          </p:nvSpPr>
          <p:spPr bwMode="auto">
            <a:xfrm>
              <a:off x="4584700" y="3325813"/>
              <a:ext cx="527050" cy="138113"/>
            </a:xfrm>
            <a:custGeom>
              <a:avLst/>
              <a:gdLst>
                <a:gd name="T0" fmla="*/ 5 w 663"/>
                <a:gd name="T1" fmla="*/ 162 h 174"/>
                <a:gd name="T2" fmla="*/ 22 w 663"/>
                <a:gd name="T3" fmla="*/ 135 h 174"/>
                <a:gd name="T4" fmla="*/ 43 w 663"/>
                <a:gd name="T5" fmla="*/ 111 h 174"/>
                <a:gd name="T6" fmla="*/ 72 w 663"/>
                <a:gd name="T7" fmla="*/ 88 h 174"/>
                <a:gd name="T8" fmla="*/ 107 w 663"/>
                <a:gd name="T9" fmla="*/ 67 h 174"/>
                <a:gd name="T10" fmla="*/ 147 w 663"/>
                <a:gd name="T11" fmla="*/ 47 h 174"/>
                <a:gd name="T12" fmla="*/ 193 w 663"/>
                <a:gd name="T13" fmla="*/ 31 h 174"/>
                <a:gd name="T14" fmla="*/ 244 w 663"/>
                <a:gd name="T15" fmla="*/ 19 h 174"/>
                <a:gd name="T16" fmla="*/ 298 w 663"/>
                <a:gd name="T17" fmla="*/ 8 h 174"/>
                <a:gd name="T18" fmla="*/ 352 w 663"/>
                <a:gd name="T19" fmla="*/ 3 h 174"/>
                <a:gd name="T20" fmla="*/ 406 w 663"/>
                <a:gd name="T21" fmla="*/ 0 h 174"/>
                <a:gd name="T22" fmla="*/ 459 w 663"/>
                <a:gd name="T23" fmla="*/ 3 h 174"/>
                <a:gd name="T24" fmla="*/ 510 w 663"/>
                <a:gd name="T25" fmla="*/ 8 h 174"/>
                <a:gd name="T26" fmla="*/ 558 w 663"/>
                <a:gd name="T27" fmla="*/ 18 h 174"/>
                <a:gd name="T28" fmla="*/ 603 w 663"/>
                <a:gd name="T29" fmla="*/ 29 h 174"/>
                <a:gd name="T30" fmla="*/ 644 w 663"/>
                <a:gd name="T31" fmla="*/ 44 h 174"/>
                <a:gd name="T32" fmla="*/ 643 w 663"/>
                <a:gd name="T33" fmla="*/ 49 h 174"/>
                <a:gd name="T34" fmla="*/ 602 w 663"/>
                <a:gd name="T35" fmla="*/ 42 h 174"/>
                <a:gd name="T36" fmla="*/ 558 w 663"/>
                <a:gd name="T37" fmla="*/ 37 h 174"/>
                <a:gd name="T38" fmla="*/ 512 w 663"/>
                <a:gd name="T39" fmla="*/ 35 h 174"/>
                <a:gd name="T40" fmla="*/ 465 w 663"/>
                <a:gd name="T41" fmla="*/ 34 h 174"/>
                <a:gd name="T42" fmla="*/ 416 w 663"/>
                <a:gd name="T43" fmla="*/ 36 h 174"/>
                <a:gd name="T44" fmla="*/ 367 w 663"/>
                <a:gd name="T45" fmla="*/ 41 h 174"/>
                <a:gd name="T46" fmla="*/ 317 w 663"/>
                <a:gd name="T47" fmla="*/ 46 h 174"/>
                <a:gd name="T48" fmla="*/ 269 w 663"/>
                <a:gd name="T49" fmla="*/ 56 h 174"/>
                <a:gd name="T50" fmla="*/ 222 w 663"/>
                <a:gd name="T51" fmla="*/ 67 h 174"/>
                <a:gd name="T52" fmla="*/ 177 w 663"/>
                <a:gd name="T53" fmla="*/ 80 h 174"/>
                <a:gd name="T54" fmla="*/ 137 w 663"/>
                <a:gd name="T55" fmla="*/ 94 h 174"/>
                <a:gd name="T56" fmla="*/ 100 w 663"/>
                <a:gd name="T57" fmla="*/ 110 h 174"/>
                <a:gd name="T58" fmla="*/ 65 w 663"/>
                <a:gd name="T59" fmla="*/ 127 h 174"/>
                <a:gd name="T60" fmla="*/ 37 w 663"/>
                <a:gd name="T61" fmla="*/ 145 h 174"/>
                <a:gd name="T62" fmla="*/ 11 w 663"/>
                <a:gd name="T63" fmla="*/ 16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63" h="174">
                  <a:moveTo>
                    <a:pt x="0" y="174"/>
                  </a:moveTo>
                  <a:lnTo>
                    <a:pt x="5" y="162"/>
                  </a:lnTo>
                  <a:lnTo>
                    <a:pt x="12" y="148"/>
                  </a:lnTo>
                  <a:lnTo>
                    <a:pt x="22" y="135"/>
                  </a:lnTo>
                  <a:lnTo>
                    <a:pt x="32" y="124"/>
                  </a:lnTo>
                  <a:lnTo>
                    <a:pt x="43" y="111"/>
                  </a:lnTo>
                  <a:lnTo>
                    <a:pt x="57" y="99"/>
                  </a:lnTo>
                  <a:lnTo>
                    <a:pt x="72" y="88"/>
                  </a:lnTo>
                  <a:lnTo>
                    <a:pt x="89" y="77"/>
                  </a:lnTo>
                  <a:lnTo>
                    <a:pt x="107" y="67"/>
                  </a:lnTo>
                  <a:lnTo>
                    <a:pt x="126" y="57"/>
                  </a:lnTo>
                  <a:lnTo>
                    <a:pt x="147" y="47"/>
                  </a:lnTo>
                  <a:lnTo>
                    <a:pt x="170" y="39"/>
                  </a:lnTo>
                  <a:lnTo>
                    <a:pt x="193" y="31"/>
                  </a:lnTo>
                  <a:lnTo>
                    <a:pt x="217" y="24"/>
                  </a:lnTo>
                  <a:lnTo>
                    <a:pt x="244" y="19"/>
                  </a:lnTo>
                  <a:lnTo>
                    <a:pt x="270" y="13"/>
                  </a:lnTo>
                  <a:lnTo>
                    <a:pt x="298" y="8"/>
                  </a:lnTo>
                  <a:lnTo>
                    <a:pt x="324" y="5"/>
                  </a:lnTo>
                  <a:lnTo>
                    <a:pt x="352" y="3"/>
                  </a:lnTo>
                  <a:lnTo>
                    <a:pt x="380" y="1"/>
                  </a:lnTo>
                  <a:lnTo>
                    <a:pt x="406" y="0"/>
                  </a:lnTo>
                  <a:lnTo>
                    <a:pt x="433" y="1"/>
                  </a:lnTo>
                  <a:lnTo>
                    <a:pt x="459" y="3"/>
                  </a:lnTo>
                  <a:lnTo>
                    <a:pt x="484" y="5"/>
                  </a:lnTo>
                  <a:lnTo>
                    <a:pt x="510" y="8"/>
                  </a:lnTo>
                  <a:lnTo>
                    <a:pt x="534" y="12"/>
                  </a:lnTo>
                  <a:lnTo>
                    <a:pt x="558" y="18"/>
                  </a:lnTo>
                  <a:lnTo>
                    <a:pt x="581" y="23"/>
                  </a:lnTo>
                  <a:lnTo>
                    <a:pt x="603" y="29"/>
                  </a:lnTo>
                  <a:lnTo>
                    <a:pt x="624" y="36"/>
                  </a:lnTo>
                  <a:lnTo>
                    <a:pt x="644" y="44"/>
                  </a:lnTo>
                  <a:lnTo>
                    <a:pt x="663" y="53"/>
                  </a:lnTo>
                  <a:lnTo>
                    <a:pt x="643" y="49"/>
                  </a:lnTo>
                  <a:lnTo>
                    <a:pt x="623" y="45"/>
                  </a:lnTo>
                  <a:lnTo>
                    <a:pt x="602" y="42"/>
                  </a:lnTo>
                  <a:lnTo>
                    <a:pt x="580" y="39"/>
                  </a:lnTo>
                  <a:lnTo>
                    <a:pt x="558" y="37"/>
                  </a:lnTo>
                  <a:lnTo>
                    <a:pt x="535" y="36"/>
                  </a:lnTo>
                  <a:lnTo>
                    <a:pt x="512" y="35"/>
                  </a:lnTo>
                  <a:lnTo>
                    <a:pt x="489" y="34"/>
                  </a:lnTo>
                  <a:lnTo>
                    <a:pt x="465" y="34"/>
                  </a:lnTo>
                  <a:lnTo>
                    <a:pt x="441" y="35"/>
                  </a:lnTo>
                  <a:lnTo>
                    <a:pt x="416" y="36"/>
                  </a:lnTo>
                  <a:lnTo>
                    <a:pt x="392" y="37"/>
                  </a:lnTo>
                  <a:lnTo>
                    <a:pt x="367" y="41"/>
                  </a:lnTo>
                  <a:lnTo>
                    <a:pt x="343" y="43"/>
                  </a:lnTo>
                  <a:lnTo>
                    <a:pt x="317" y="46"/>
                  </a:lnTo>
                  <a:lnTo>
                    <a:pt x="293" y="51"/>
                  </a:lnTo>
                  <a:lnTo>
                    <a:pt x="269" y="56"/>
                  </a:lnTo>
                  <a:lnTo>
                    <a:pt x="245" y="61"/>
                  </a:lnTo>
                  <a:lnTo>
                    <a:pt x="222" y="67"/>
                  </a:lnTo>
                  <a:lnTo>
                    <a:pt x="199" y="73"/>
                  </a:lnTo>
                  <a:lnTo>
                    <a:pt x="177" y="80"/>
                  </a:lnTo>
                  <a:lnTo>
                    <a:pt x="156" y="87"/>
                  </a:lnTo>
                  <a:lnTo>
                    <a:pt x="137" y="94"/>
                  </a:lnTo>
                  <a:lnTo>
                    <a:pt x="117" y="102"/>
                  </a:lnTo>
                  <a:lnTo>
                    <a:pt x="100" y="110"/>
                  </a:lnTo>
                  <a:lnTo>
                    <a:pt x="83" y="118"/>
                  </a:lnTo>
                  <a:lnTo>
                    <a:pt x="65" y="127"/>
                  </a:lnTo>
                  <a:lnTo>
                    <a:pt x="50" y="136"/>
                  </a:lnTo>
                  <a:lnTo>
                    <a:pt x="37" y="145"/>
                  </a:lnTo>
                  <a:lnTo>
                    <a:pt x="23" y="155"/>
                  </a:lnTo>
                  <a:lnTo>
                    <a:pt x="11" y="164"/>
                  </a:lnTo>
                  <a:lnTo>
                    <a:pt x="0" y="17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9" name="Freeform 20"/>
            <p:cNvSpPr>
              <a:spLocks/>
            </p:cNvSpPr>
            <p:nvPr/>
          </p:nvSpPr>
          <p:spPr bwMode="auto">
            <a:xfrm>
              <a:off x="4603750" y="3429001"/>
              <a:ext cx="525463" cy="136525"/>
            </a:xfrm>
            <a:custGeom>
              <a:avLst/>
              <a:gdLst>
                <a:gd name="T0" fmla="*/ 5 w 663"/>
                <a:gd name="T1" fmla="*/ 161 h 173"/>
                <a:gd name="T2" fmla="*/ 22 w 663"/>
                <a:gd name="T3" fmla="*/ 134 h 173"/>
                <a:gd name="T4" fmla="*/ 43 w 663"/>
                <a:gd name="T5" fmla="*/ 110 h 173"/>
                <a:gd name="T6" fmla="*/ 72 w 663"/>
                <a:gd name="T7" fmla="*/ 87 h 173"/>
                <a:gd name="T8" fmla="*/ 107 w 663"/>
                <a:gd name="T9" fmla="*/ 66 h 173"/>
                <a:gd name="T10" fmla="*/ 147 w 663"/>
                <a:gd name="T11" fmla="*/ 46 h 173"/>
                <a:gd name="T12" fmla="*/ 193 w 663"/>
                <a:gd name="T13" fmla="*/ 30 h 173"/>
                <a:gd name="T14" fmla="*/ 244 w 663"/>
                <a:gd name="T15" fmla="*/ 18 h 173"/>
                <a:gd name="T16" fmla="*/ 298 w 663"/>
                <a:gd name="T17" fmla="*/ 7 h 173"/>
                <a:gd name="T18" fmla="*/ 352 w 663"/>
                <a:gd name="T19" fmla="*/ 2 h 173"/>
                <a:gd name="T20" fmla="*/ 406 w 663"/>
                <a:gd name="T21" fmla="*/ 0 h 173"/>
                <a:gd name="T22" fmla="*/ 459 w 663"/>
                <a:gd name="T23" fmla="*/ 2 h 173"/>
                <a:gd name="T24" fmla="*/ 510 w 663"/>
                <a:gd name="T25" fmla="*/ 7 h 173"/>
                <a:gd name="T26" fmla="*/ 558 w 663"/>
                <a:gd name="T27" fmla="*/ 17 h 173"/>
                <a:gd name="T28" fmla="*/ 603 w 663"/>
                <a:gd name="T29" fmla="*/ 29 h 173"/>
                <a:gd name="T30" fmla="*/ 644 w 663"/>
                <a:gd name="T31" fmla="*/ 45 h 173"/>
                <a:gd name="T32" fmla="*/ 643 w 663"/>
                <a:gd name="T33" fmla="*/ 50 h 173"/>
                <a:gd name="T34" fmla="*/ 602 w 663"/>
                <a:gd name="T35" fmla="*/ 43 h 173"/>
                <a:gd name="T36" fmla="*/ 558 w 663"/>
                <a:gd name="T37" fmla="*/ 37 h 173"/>
                <a:gd name="T38" fmla="*/ 512 w 663"/>
                <a:gd name="T39" fmla="*/ 34 h 173"/>
                <a:gd name="T40" fmla="*/ 465 w 663"/>
                <a:gd name="T41" fmla="*/ 34 h 173"/>
                <a:gd name="T42" fmla="*/ 416 w 663"/>
                <a:gd name="T43" fmla="*/ 35 h 173"/>
                <a:gd name="T44" fmla="*/ 367 w 663"/>
                <a:gd name="T45" fmla="*/ 40 h 173"/>
                <a:gd name="T46" fmla="*/ 317 w 663"/>
                <a:gd name="T47" fmla="*/ 45 h 173"/>
                <a:gd name="T48" fmla="*/ 269 w 663"/>
                <a:gd name="T49" fmla="*/ 55 h 173"/>
                <a:gd name="T50" fmla="*/ 222 w 663"/>
                <a:gd name="T51" fmla="*/ 66 h 173"/>
                <a:gd name="T52" fmla="*/ 177 w 663"/>
                <a:gd name="T53" fmla="*/ 79 h 173"/>
                <a:gd name="T54" fmla="*/ 137 w 663"/>
                <a:gd name="T55" fmla="*/ 94 h 173"/>
                <a:gd name="T56" fmla="*/ 100 w 663"/>
                <a:gd name="T57" fmla="*/ 110 h 173"/>
                <a:gd name="T58" fmla="*/ 65 w 663"/>
                <a:gd name="T59" fmla="*/ 126 h 173"/>
                <a:gd name="T60" fmla="*/ 37 w 663"/>
                <a:gd name="T61" fmla="*/ 144 h 173"/>
                <a:gd name="T62" fmla="*/ 11 w 663"/>
                <a:gd name="T63" fmla="*/ 164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63" h="173">
                  <a:moveTo>
                    <a:pt x="0" y="173"/>
                  </a:moveTo>
                  <a:lnTo>
                    <a:pt x="5" y="161"/>
                  </a:lnTo>
                  <a:lnTo>
                    <a:pt x="12" y="147"/>
                  </a:lnTo>
                  <a:lnTo>
                    <a:pt x="22" y="134"/>
                  </a:lnTo>
                  <a:lnTo>
                    <a:pt x="32" y="123"/>
                  </a:lnTo>
                  <a:lnTo>
                    <a:pt x="43" y="110"/>
                  </a:lnTo>
                  <a:lnTo>
                    <a:pt x="57" y="98"/>
                  </a:lnTo>
                  <a:lnTo>
                    <a:pt x="72" y="87"/>
                  </a:lnTo>
                  <a:lnTo>
                    <a:pt x="90" y="76"/>
                  </a:lnTo>
                  <a:lnTo>
                    <a:pt x="107" y="66"/>
                  </a:lnTo>
                  <a:lnTo>
                    <a:pt x="126" y="56"/>
                  </a:lnTo>
                  <a:lnTo>
                    <a:pt x="147" y="46"/>
                  </a:lnTo>
                  <a:lnTo>
                    <a:pt x="170" y="38"/>
                  </a:lnTo>
                  <a:lnTo>
                    <a:pt x="193" y="30"/>
                  </a:lnTo>
                  <a:lnTo>
                    <a:pt x="217" y="23"/>
                  </a:lnTo>
                  <a:lnTo>
                    <a:pt x="244" y="18"/>
                  </a:lnTo>
                  <a:lnTo>
                    <a:pt x="270" y="12"/>
                  </a:lnTo>
                  <a:lnTo>
                    <a:pt x="298" y="7"/>
                  </a:lnTo>
                  <a:lnTo>
                    <a:pt x="324" y="4"/>
                  </a:lnTo>
                  <a:lnTo>
                    <a:pt x="352" y="2"/>
                  </a:lnTo>
                  <a:lnTo>
                    <a:pt x="380" y="0"/>
                  </a:lnTo>
                  <a:lnTo>
                    <a:pt x="406" y="0"/>
                  </a:lnTo>
                  <a:lnTo>
                    <a:pt x="433" y="0"/>
                  </a:lnTo>
                  <a:lnTo>
                    <a:pt x="459" y="2"/>
                  </a:lnTo>
                  <a:lnTo>
                    <a:pt x="484" y="4"/>
                  </a:lnTo>
                  <a:lnTo>
                    <a:pt x="510" y="7"/>
                  </a:lnTo>
                  <a:lnTo>
                    <a:pt x="534" y="12"/>
                  </a:lnTo>
                  <a:lnTo>
                    <a:pt x="558" y="17"/>
                  </a:lnTo>
                  <a:lnTo>
                    <a:pt x="581" y="22"/>
                  </a:lnTo>
                  <a:lnTo>
                    <a:pt x="603" y="29"/>
                  </a:lnTo>
                  <a:lnTo>
                    <a:pt x="624" y="37"/>
                  </a:lnTo>
                  <a:lnTo>
                    <a:pt x="644" y="45"/>
                  </a:lnTo>
                  <a:lnTo>
                    <a:pt x="663" y="55"/>
                  </a:lnTo>
                  <a:lnTo>
                    <a:pt x="643" y="50"/>
                  </a:lnTo>
                  <a:lnTo>
                    <a:pt x="623" y="46"/>
                  </a:lnTo>
                  <a:lnTo>
                    <a:pt x="602" y="43"/>
                  </a:lnTo>
                  <a:lnTo>
                    <a:pt x="580" y="40"/>
                  </a:lnTo>
                  <a:lnTo>
                    <a:pt x="558" y="37"/>
                  </a:lnTo>
                  <a:lnTo>
                    <a:pt x="535" y="36"/>
                  </a:lnTo>
                  <a:lnTo>
                    <a:pt x="512" y="34"/>
                  </a:lnTo>
                  <a:lnTo>
                    <a:pt x="489" y="34"/>
                  </a:lnTo>
                  <a:lnTo>
                    <a:pt x="465" y="34"/>
                  </a:lnTo>
                  <a:lnTo>
                    <a:pt x="441" y="34"/>
                  </a:lnTo>
                  <a:lnTo>
                    <a:pt x="416" y="35"/>
                  </a:lnTo>
                  <a:lnTo>
                    <a:pt x="392" y="37"/>
                  </a:lnTo>
                  <a:lnTo>
                    <a:pt x="367" y="40"/>
                  </a:lnTo>
                  <a:lnTo>
                    <a:pt x="343" y="42"/>
                  </a:lnTo>
                  <a:lnTo>
                    <a:pt x="317" y="45"/>
                  </a:lnTo>
                  <a:lnTo>
                    <a:pt x="293" y="50"/>
                  </a:lnTo>
                  <a:lnTo>
                    <a:pt x="269" y="55"/>
                  </a:lnTo>
                  <a:lnTo>
                    <a:pt x="245" y="60"/>
                  </a:lnTo>
                  <a:lnTo>
                    <a:pt x="222" y="66"/>
                  </a:lnTo>
                  <a:lnTo>
                    <a:pt x="199" y="72"/>
                  </a:lnTo>
                  <a:lnTo>
                    <a:pt x="177" y="79"/>
                  </a:lnTo>
                  <a:lnTo>
                    <a:pt x="156" y="86"/>
                  </a:lnTo>
                  <a:lnTo>
                    <a:pt x="137" y="94"/>
                  </a:lnTo>
                  <a:lnTo>
                    <a:pt x="117" y="101"/>
                  </a:lnTo>
                  <a:lnTo>
                    <a:pt x="100" y="110"/>
                  </a:lnTo>
                  <a:lnTo>
                    <a:pt x="83" y="118"/>
                  </a:lnTo>
                  <a:lnTo>
                    <a:pt x="65" y="126"/>
                  </a:lnTo>
                  <a:lnTo>
                    <a:pt x="50" y="135"/>
                  </a:lnTo>
                  <a:lnTo>
                    <a:pt x="37" y="144"/>
                  </a:lnTo>
                  <a:lnTo>
                    <a:pt x="23" y="154"/>
                  </a:lnTo>
                  <a:lnTo>
                    <a:pt x="11" y="164"/>
                  </a:lnTo>
                  <a:lnTo>
                    <a:pt x="0" y="1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0" name="Freeform 21"/>
            <p:cNvSpPr>
              <a:spLocks/>
            </p:cNvSpPr>
            <p:nvPr/>
          </p:nvSpPr>
          <p:spPr bwMode="auto">
            <a:xfrm>
              <a:off x="4513263" y="2917826"/>
              <a:ext cx="712788" cy="631825"/>
            </a:xfrm>
            <a:custGeom>
              <a:avLst/>
              <a:gdLst>
                <a:gd name="T0" fmla="*/ 11 w 898"/>
                <a:gd name="T1" fmla="*/ 185 h 796"/>
                <a:gd name="T2" fmla="*/ 39 w 898"/>
                <a:gd name="T3" fmla="*/ 153 h 796"/>
                <a:gd name="T4" fmla="*/ 72 w 898"/>
                <a:gd name="T5" fmla="*/ 124 h 796"/>
                <a:gd name="T6" fmla="*/ 110 w 898"/>
                <a:gd name="T7" fmla="*/ 98 h 796"/>
                <a:gd name="T8" fmla="*/ 154 w 898"/>
                <a:gd name="T9" fmla="*/ 73 h 796"/>
                <a:gd name="T10" fmla="*/ 204 w 898"/>
                <a:gd name="T11" fmla="*/ 53 h 796"/>
                <a:gd name="T12" fmla="*/ 259 w 898"/>
                <a:gd name="T13" fmla="*/ 34 h 796"/>
                <a:gd name="T14" fmla="*/ 320 w 898"/>
                <a:gd name="T15" fmla="*/ 19 h 796"/>
                <a:gd name="T16" fmla="*/ 384 w 898"/>
                <a:gd name="T17" fmla="*/ 8 h 796"/>
                <a:gd name="T18" fmla="*/ 446 w 898"/>
                <a:gd name="T19" fmla="*/ 1 h 796"/>
                <a:gd name="T20" fmla="*/ 507 w 898"/>
                <a:gd name="T21" fmla="*/ 0 h 796"/>
                <a:gd name="T22" fmla="*/ 565 w 898"/>
                <a:gd name="T23" fmla="*/ 3 h 796"/>
                <a:gd name="T24" fmla="*/ 619 w 898"/>
                <a:gd name="T25" fmla="*/ 10 h 796"/>
                <a:gd name="T26" fmla="*/ 669 w 898"/>
                <a:gd name="T27" fmla="*/ 22 h 796"/>
                <a:gd name="T28" fmla="*/ 715 w 898"/>
                <a:gd name="T29" fmla="*/ 38 h 796"/>
                <a:gd name="T30" fmla="*/ 754 w 898"/>
                <a:gd name="T31" fmla="*/ 56 h 796"/>
                <a:gd name="T32" fmla="*/ 794 w 898"/>
                <a:gd name="T33" fmla="*/ 77 h 796"/>
                <a:gd name="T34" fmla="*/ 783 w 898"/>
                <a:gd name="T35" fmla="*/ 158 h 796"/>
                <a:gd name="T36" fmla="*/ 790 w 898"/>
                <a:gd name="T37" fmla="*/ 338 h 796"/>
                <a:gd name="T38" fmla="*/ 816 w 898"/>
                <a:gd name="T39" fmla="*/ 466 h 796"/>
                <a:gd name="T40" fmla="*/ 853 w 898"/>
                <a:gd name="T41" fmla="*/ 617 h 796"/>
                <a:gd name="T42" fmla="*/ 884 w 898"/>
                <a:gd name="T43" fmla="*/ 743 h 796"/>
                <a:gd name="T44" fmla="*/ 898 w 898"/>
                <a:gd name="T45" fmla="*/ 796 h 796"/>
                <a:gd name="T46" fmla="*/ 877 w 898"/>
                <a:gd name="T47" fmla="*/ 743 h 796"/>
                <a:gd name="T48" fmla="*/ 831 w 898"/>
                <a:gd name="T49" fmla="*/ 616 h 796"/>
                <a:gd name="T50" fmla="*/ 780 w 898"/>
                <a:gd name="T51" fmla="*/ 464 h 796"/>
                <a:gd name="T52" fmla="*/ 747 w 898"/>
                <a:gd name="T53" fmla="*/ 335 h 796"/>
                <a:gd name="T54" fmla="*/ 730 w 898"/>
                <a:gd name="T55" fmla="*/ 166 h 796"/>
                <a:gd name="T56" fmla="*/ 727 w 898"/>
                <a:gd name="T57" fmla="*/ 58 h 796"/>
                <a:gd name="T58" fmla="*/ 688 w 898"/>
                <a:gd name="T59" fmla="*/ 52 h 796"/>
                <a:gd name="T60" fmla="*/ 647 w 898"/>
                <a:gd name="T61" fmla="*/ 47 h 796"/>
                <a:gd name="T62" fmla="*/ 603 w 898"/>
                <a:gd name="T63" fmla="*/ 43 h 796"/>
                <a:gd name="T64" fmla="*/ 558 w 898"/>
                <a:gd name="T65" fmla="*/ 42 h 796"/>
                <a:gd name="T66" fmla="*/ 510 w 898"/>
                <a:gd name="T67" fmla="*/ 45 h 796"/>
                <a:gd name="T68" fmla="*/ 461 w 898"/>
                <a:gd name="T69" fmla="*/ 48 h 796"/>
                <a:gd name="T70" fmla="*/ 411 w 898"/>
                <a:gd name="T71" fmla="*/ 54 h 796"/>
                <a:gd name="T72" fmla="*/ 360 w 898"/>
                <a:gd name="T73" fmla="*/ 62 h 796"/>
                <a:gd name="T74" fmla="*/ 301 w 898"/>
                <a:gd name="T75" fmla="*/ 73 h 796"/>
                <a:gd name="T76" fmla="*/ 248 w 898"/>
                <a:gd name="T77" fmla="*/ 86 h 796"/>
                <a:gd name="T78" fmla="*/ 198 w 898"/>
                <a:gd name="T79" fmla="*/ 101 h 796"/>
                <a:gd name="T80" fmla="*/ 153 w 898"/>
                <a:gd name="T81" fmla="*/ 117 h 796"/>
                <a:gd name="T82" fmla="*/ 110 w 898"/>
                <a:gd name="T83" fmla="*/ 136 h 796"/>
                <a:gd name="T84" fmla="*/ 70 w 898"/>
                <a:gd name="T85" fmla="*/ 155 h 796"/>
                <a:gd name="T86" fmla="*/ 34 w 898"/>
                <a:gd name="T87" fmla="*/ 177 h 796"/>
                <a:gd name="T88" fmla="*/ 0 w 898"/>
                <a:gd name="T89" fmla="*/ 201 h 7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898" h="796">
                  <a:moveTo>
                    <a:pt x="0" y="201"/>
                  </a:moveTo>
                  <a:lnTo>
                    <a:pt x="11" y="185"/>
                  </a:lnTo>
                  <a:lnTo>
                    <a:pt x="24" y="169"/>
                  </a:lnTo>
                  <a:lnTo>
                    <a:pt x="39" y="153"/>
                  </a:lnTo>
                  <a:lnTo>
                    <a:pt x="55" y="138"/>
                  </a:lnTo>
                  <a:lnTo>
                    <a:pt x="72" y="124"/>
                  </a:lnTo>
                  <a:lnTo>
                    <a:pt x="91" y="110"/>
                  </a:lnTo>
                  <a:lnTo>
                    <a:pt x="110" y="98"/>
                  </a:lnTo>
                  <a:lnTo>
                    <a:pt x="131" y="85"/>
                  </a:lnTo>
                  <a:lnTo>
                    <a:pt x="154" y="73"/>
                  </a:lnTo>
                  <a:lnTo>
                    <a:pt x="178" y="63"/>
                  </a:lnTo>
                  <a:lnTo>
                    <a:pt x="204" y="53"/>
                  </a:lnTo>
                  <a:lnTo>
                    <a:pt x="230" y="42"/>
                  </a:lnTo>
                  <a:lnTo>
                    <a:pt x="259" y="34"/>
                  </a:lnTo>
                  <a:lnTo>
                    <a:pt x="289" y="26"/>
                  </a:lnTo>
                  <a:lnTo>
                    <a:pt x="320" y="19"/>
                  </a:lnTo>
                  <a:lnTo>
                    <a:pt x="352" y="12"/>
                  </a:lnTo>
                  <a:lnTo>
                    <a:pt x="384" y="8"/>
                  </a:lnTo>
                  <a:lnTo>
                    <a:pt x="415" y="3"/>
                  </a:lnTo>
                  <a:lnTo>
                    <a:pt x="446" y="1"/>
                  </a:lnTo>
                  <a:lnTo>
                    <a:pt x="478" y="0"/>
                  </a:lnTo>
                  <a:lnTo>
                    <a:pt x="507" y="0"/>
                  </a:lnTo>
                  <a:lnTo>
                    <a:pt x="536" y="1"/>
                  </a:lnTo>
                  <a:lnTo>
                    <a:pt x="565" y="3"/>
                  </a:lnTo>
                  <a:lnTo>
                    <a:pt x="593" y="5"/>
                  </a:lnTo>
                  <a:lnTo>
                    <a:pt x="619" y="10"/>
                  </a:lnTo>
                  <a:lnTo>
                    <a:pt x="644" y="16"/>
                  </a:lnTo>
                  <a:lnTo>
                    <a:pt x="669" y="22"/>
                  </a:lnTo>
                  <a:lnTo>
                    <a:pt x="693" y="28"/>
                  </a:lnTo>
                  <a:lnTo>
                    <a:pt x="715" y="38"/>
                  </a:lnTo>
                  <a:lnTo>
                    <a:pt x="734" y="47"/>
                  </a:lnTo>
                  <a:lnTo>
                    <a:pt x="754" y="56"/>
                  </a:lnTo>
                  <a:lnTo>
                    <a:pt x="771" y="68"/>
                  </a:lnTo>
                  <a:lnTo>
                    <a:pt x="794" y="77"/>
                  </a:lnTo>
                  <a:lnTo>
                    <a:pt x="790" y="99"/>
                  </a:lnTo>
                  <a:lnTo>
                    <a:pt x="783" y="158"/>
                  </a:lnTo>
                  <a:lnTo>
                    <a:pt x="780" y="240"/>
                  </a:lnTo>
                  <a:lnTo>
                    <a:pt x="790" y="338"/>
                  </a:lnTo>
                  <a:lnTo>
                    <a:pt x="801" y="397"/>
                  </a:lnTo>
                  <a:lnTo>
                    <a:pt x="816" y="466"/>
                  </a:lnTo>
                  <a:lnTo>
                    <a:pt x="834" y="542"/>
                  </a:lnTo>
                  <a:lnTo>
                    <a:pt x="853" y="617"/>
                  </a:lnTo>
                  <a:lnTo>
                    <a:pt x="870" y="686"/>
                  </a:lnTo>
                  <a:lnTo>
                    <a:pt x="884" y="743"/>
                  </a:lnTo>
                  <a:lnTo>
                    <a:pt x="894" y="782"/>
                  </a:lnTo>
                  <a:lnTo>
                    <a:pt x="898" y="796"/>
                  </a:lnTo>
                  <a:lnTo>
                    <a:pt x="892" y="782"/>
                  </a:lnTo>
                  <a:lnTo>
                    <a:pt x="877" y="743"/>
                  </a:lnTo>
                  <a:lnTo>
                    <a:pt x="856" y="685"/>
                  </a:lnTo>
                  <a:lnTo>
                    <a:pt x="831" y="616"/>
                  </a:lnTo>
                  <a:lnTo>
                    <a:pt x="806" y="540"/>
                  </a:lnTo>
                  <a:lnTo>
                    <a:pt x="780" y="464"/>
                  </a:lnTo>
                  <a:lnTo>
                    <a:pt x="761" y="394"/>
                  </a:lnTo>
                  <a:lnTo>
                    <a:pt x="747" y="335"/>
                  </a:lnTo>
                  <a:lnTo>
                    <a:pt x="735" y="247"/>
                  </a:lnTo>
                  <a:lnTo>
                    <a:pt x="730" y="166"/>
                  </a:lnTo>
                  <a:lnTo>
                    <a:pt x="727" y="100"/>
                  </a:lnTo>
                  <a:lnTo>
                    <a:pt x="727" y="58"/>
                  </a:lnTo>
                  <a:lnTo>
                    <a:pt x="708" y="55"/>
                  </a:lnTo>
                  <a:lnTo>
                    <a:pt x="688" y="52"/>
                  </a:lnTo>
                  <a:lnTo>
                    <a:pt x="667" y="49"/>
                  </a:lnTo>
                  <a:lnTo>
                    <a:pt x="647" y="47"/>
                  </a:lnTo>
                  <a:lnTo>
                    <a:pt x="625" y="45"/>
                  </a:lnTo>
                  <a:lnTo>
                    <a:pt x="603" y="43"/>
                  </a:lnTo>
                  <a:lnTo>
                    <a:pt x="581" y="43"/>
                  </a:lnTo>
                  <a:lnTo>
                    <a:pt x="558" y="42"/>
                  </a:lnTo>
                  <a:lnTo>
                    <a:pt x="534" y="43"/>
                  </a:lnTo>
                  <a:lnTo>
                    <a:pt x="510" y="45"/>
                  </a:lnTo>
                  <a:lnTo>
                    <a:pt x="486" y="46"/>
                  </a:lnTo>
                  <a:lnTo>
                    <a:pt x="461" y="48"/>
                  </a:lnTo>
                  <a:lnTo>
                    <a:pt x="436" y="50"/>
                  </a:lnTo>
                  <a:lnTo>
                    <a:pt x="411" y="54"/>
                  </a:lnTo>
                  <a:lnTo>
                    <a:pt x="385" y="57"/>
                  </a:lnTo>
                  <a:lnTo>
                    <a:pt x="360" y="62"/>
                  </a:lnTo>
                  <a:lnTo>
                    <a:pt x="330" y="68"/>
                  </a:lnTo>
                  <a:lnTo>
                    <a:pt x="301" y="73"/>
                  </a:lnTo>
                  <a:lnTo>
                    <a:pt x="275" y="79"/>
                  </a:lnTo>
                  <a:lnTo>
                    <a:pt x="248" y="86"/>
                  </a:lnTo>
                  <a:lnTo>
                    <a:pt x="223" y="93"/>
                  </a:lnTo>
                  <a:lnTo>
                    <a:pt x="198" y="101"/>
                  </a:lnTo>
                  <a:lnTo>
                    <a:pt x="175" y="108"/>
                  </a:lnTo>
                  <a:lnTo>
                    <a:pt x="153" y="117"/>
                  </a:lnTo>
                  <a:lnTo>
                    <a:pt x="131" y="125"/>
                  </a:lnTo>
                  <a:lnTo>
                    <a:pt x="110" y="136"/>
                  </a:lnTo>
                  <a:lnTo>
                    <a:pt x="90" y="145"/>
                  </a:lnTo>
                  <a:lnTo>
                    <a:pt x="70" y="155"/>
                  </a:lnTo>
                  <a:lnTo>
                    <a:pt x="52" y="166"/>
                  </a:lnTo>
                  <a:lnTo>
                    <a:pt x="34" y="177"/>
                  </a:lnTo>
                  <a:lnTo>
                    <a:pt x="17" y="189"/>
                  </a:lnTo>
                  <a:lnTo>
                    <a:pt x="0" y="20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1" name="Freeform 22"/>
            <p:cNvSpPr>
              <a:spLocks/>
            </p:cNvSpPr>
            <p:nvPr/>
          </p:nvSpPr>
          <p:spPr bwMode="auto">
            <a:xfrm>
              <a:off x="4632325" y="3633788"/>
              <a:ext cx="703263" cy="136525"/>
            </a:xfrm>
            <a:custGeom>
              <a:avLst/>
              <a:gdLst>
                <a:gd name="T0" fmla="*/ 476 w 887"/>
                <a:gd name="T1" fmla="*/ 0 h 172"/>
                <a:gd name="T2" fmla="*/ 545 w 887"/>
                <a:gd name="T3" fmla="*/ 5 h 172"/>
                <a:gd name="T4" fmla="*/ 611 w 887"/>
                <a:gd name="T5" fmla="*/ 13 h 172"/>
                <a:gd name="T6" fmla="*/ 673 w 887"/>
                <a:gd name="T7" fmla="*/ 25 h 172"/>
                <a:gd name="T8" fmla="*/ 730 w 887"/>
                <a:gd name="T9" fmla="*/ 41 h 172"/>
                <a:gd name="T10" fmla="*/ 783 w 887"/>
                <a:gd name="T11" fmla="*/ 59 h 172"/>
                <a:gd name="T12" fmla="*/ 829 w 887"/>
                <a:gd name="T13" fmla="*/ 81 h 172"/>
                <a:gd name="T14" fmla="*/ 870 w 887"/>
                <a:gd name="T15" fmla="*/ 105 h 172"/>
                <a:gd name="T16" fmla="*/ 866 w 887"/>
                <a:gd name="T17" fmla="*/ 110 h 172"/>
                <a:gd name="T18" fmla="*/ 820 w 887"/>
                <a:gd name="T19" fmla="*/ 95 h 172"/>
                <a:gd name="T20" fmla="*/ 771 w 887"/>
                <a:gd name="T21" fmla="*/ 81 h 172"/>
                <a:gd name="T22" fmla="*/ 718 w 887"/>
                <a:gd name="T23" fmla="*/ 70 h 172"/>
                <a:gd name="T24" fmla="*/ 661 w 887"/>
                <a:gd name="T25" fmla="*/ 59 h 172"/>
                <a:gd name="T26" fmla="*/ 603 w 887"/>
                <a:gd name="T27" fmla="*/ 52 h 172"/>
                <a:gd name="T28" fmla="*/ 542 w 887"/>
                <a:gd name="T29" fmla="*/ 48 h 172"/>
                <a:gd name="T30" fmla="*/ 478 w 887"/>
                <a:gd name="T31" fmla="*/ 44 h 172"/>
                <a:gd name="T32" fmla="*/ 414 w 887"/>
                <a:gd name="T33" fmla="*/ 45 h 172"/>
                <a:gd name="T34" fmla="*/ 349 w 887"/>
                <a:gd name="T35" fmla="*/ 52 h 172"/>
                <a:gd name="T36" fmla="*/ 286 w 887"/>
                <a:gd name="T37" fmla="*/ 65 h 172"/>
                <a:gd name="T38" fmla="*/ 225 w 887"/>
                <a:gd name="T39" fmla="*/ 82 h 172"/>
                <a:gd name="T40" fmla="*/ 167 w 887"/>
                <a:gd name="T41" fmla="*/ 102 h 172"/>
                <a:gd name="T42" fmla="*/ 113 w 887"/>
                <a:gd name="T43" fmla="*/ 123 h 172"/>
                <a:gd name="T44" fmla="*/ 64 w 887"/>
                <a:gd name="T45" fmla="*/ 143 h 172"/>
                <a:gd name="T46" fmla="*/ 20 w 887"/>
                <a:gd name="T47" fmla="*/ 163 h 172"/>
                <a:gd name="T48" fmla="*/ 14 w 887"/>
                <a:gd name="T49" fmla="*/ 158 h 172"/>
                <a:gd name="T50" fmla="*/ 50 w 887"/>
                <a:gd name="T51" fmla="*/ 131 h 172"/>
                <a:gd name="T52" fmla="*/ 95 w 887"/>
                <a:gd name="T53" fmla="*/ 102 h 172"/>
                <a:gd name="T54" fmla="*/ 147 w 887"/>
                <a:gd name="T55" fmla="*/ 73 h 172"/>
                <a:gd name="T56" fmla="*/ 205 w 887"/>
                <a:gd name="T57" fmla="*/ 48 h 172"/>
                <a:gd name="T58" fmla="*/ 269 w 887"/>
                <a:gd name="T59" fmla="*/ 27 h 172"/>
                <a:gd name="T60" fmla="*/ 335 w 887"/>
                <a:gd name="T61" fmla="*/ 11 h 172"/>
                <a:gd name="T62" fmla="*/ 405 w 887"/>
                <a:gd name="T63" fmla="*/ 2 h 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87" h="172">
                  <a:moveTo>
                    <a:pt x="440" y="0"/>
                  </a:moveTo>
                  <a:lnTo>
                    <a:pt x="476" y="0"/>
                  </a:lnTo>
                  <a:lnTo>
                    <a:pt x="510" y="3"/>
                  </a:lnTo>
                  <a:lnTo>
                    <a:pt x="545" y="5"/>
                  </a:lnTo>
                  <a:lnTo>
                    <a:pt x="578" y="8"/>
                  </a:lnTo>
                  <a:lnTo>
                    <a:pt x="611" y="13"/>
                  </a:lnTo>
                  <a:lnTo>
                    <a:pt x="643" y="19"/>
                  </a:lnTo>
                  <a:lnTo>
                    <a:pt x="673" y="25"/>
                  </a:lnTo>
                  <a:lnTo>
                    <a:pt x="703" y="33"/>
                  </a:lnTo>
                  <a:lnTo>
                    <a:pt x="730" y="41"/>
                  </a:lnTo>
                  <a:lnTo>
                    <a:pt x="758" y="50"/>
                  </a:lnTo>
                  <a:lnTo>
                    <a:pt x="783" y="59"/>
                  </a:lnTo>
                  <a:lnTo>
                    <a:pt x="807" y="70"/>
                  </a:lnTo>
                  <a:lnTo>
                    <a:pt x="829" y="81"/>
                  </a:lnTo>
                  <a:lnTo>
                    <a:pt x="851" y="93"/>
                  </a:lnTo>
                  <a:lnTo>
                    <a:pt x="870" y="105"/>
                  </a:lnTo>
                  <a:lnTo>
                    <a:pt x="887" y="118"/>
                  </a:lnTo>
                  <a:lnTo>
                    <a:pt x="866" y="110"/>
                  </a:lnTo>
                  <a:lnTo>
                    <a:pt x="843" y="102"/>
                  </a:lnTo>
                  <a:lnTo>
                    <a:pt x="820" y="95"/>
                  </a:lnTo>
                  <a:lnTo>
                    <a:pt x="796" y="88"/>
                  </a:lnTo>
                  <a:lnTo>
                    <a:pt x="771" y="81"/>
                  </a:lnTo>
                  <a:lnTo>
                    <a:pt x="745" y="75"/>
                  </a:lnTo>
                  <a:lnTo>
                    <a:pt x="718" y="70"/>
                  </a:lnTo>
                  <a:lnTo>
                    <a:pt x="690" y="64"/>
                  </a:lnTo>
                  <a:lnTo>
                    <a:pt x="661" y="59"/>
                  </a:lnTo>
                  <a:lnTo>
                    <a:pt x="632" y="56"/>
                  </a:lnTo>
                  <a:lnTo>
                    <a:pt x="603" y="52"/>
                  </a:lnTo>
                  <a:lnTo>
                    <a:pt x="573" y="50"/>
                  </a:lnTo>
                  <a:lnTo>
                    <a:pt x="542" y="48"/>
                  </a:lnTo>
                  <a:lnTo>
                    <a:pt x="510" y="45"/>
                  </a:lnTo>
                  <a:lnTo>
                    <a:pt x="478" y="44"/>
                  </a:lnTo>
                  <a:lnTo>
                    <a:pt x="446" y="44"/>
                  </a:lnTo>
                  <a:lnTo>
                    <a:pt x="414" y="45"/>
                  </a:lnTo>
                  <a:lnTo>
                    <a:pt x="381" y="48"/>
                  </a:lnTo>
                  <a:lnTo>
                    <a:pt x="349" y="52"/>
                  </a:lnTo>
                  <a:lnTo>
                    <a:pt x="317" y="58"/>
                  </a:lnTo>
                  <a:lnTo>
                    <a:pt x="286" y="65"/>
                  </a:lnTo>
                  <a:lnTo>
                    <a:pt x="255" y="73"/>
                  </a:lnTo>
                  <a:lnTo>
                    <a:pt x="225" y="82"/>
                  </a:lnTo>
                  <a:lnTo>
                    <a:pt x="196" y="91"/>
                  </a:lnTo>
                  <a:lnTo>
                    <a:pt x="167" y="102"/>
                  </a:lnTo>
                  <a:lnTo>
                    <a:pt x="140" y="112"/>
                  </a:lnTo>
                  <a:lnTo>
                    <a:pt x="113" y="123"/>
                  </a:lnTo>
                  <a:lnTo>
                    <a:pt x="88" y="133"/>
                  </a:lnTo>
                  <a:lnTo>
                    <a:pt x="64" y="143"/>
                  </a:lnTo>
                  <a:lnTo>
                    <a:pt x="41" y="154"/>
                  </a:lnTo>
                  <a:lnTo>
                    <a:pt x="20" y="163"/>
                  </a:lnTo>
                  <a:lnTo>
                    <a:pt x="0" y="172"/>
                  </a:lnTo>
                  <a:lnTo>
                    <a:pt x="14" y="158"/>
                  </a:lnTo>
                  <a:lnTo>
                    <a:pt x="31" y="144"/>
                  </a:lnTo>
                  <a:lnTo>
                    <a:pt x="50" y="131"/>
                  </a:lnTo>
                  <a:lnTo>
                    <a:pt x="72" y="116"/>
                  </a:lnTo>
                  <a:lnTo>
                    <a:pt x="95" y="102"/>
                  </a:lnTo>
                  <a:lnTo>
                    <a:pt x="120" y="87"/>
                  </a:lnTo>
                  <a:lnTo>
                    <a:pt x="147" y="73"/>
                  </a:lnTo>
                  <a:lnTo>
                    <a:pt x="175" y="60"/>
                  </a:lnTo>
                  <a:lnTo>
                    <a:pt x="205" y="48"/>
                  </a:lnTo>
                  <a:lnTo>
                    <a:pt x="236" y="36"/>
                  </a:lnTo>
                  <a:lnTo>
                    <a:pt x="269" y="27"/>
                  </a:lnTo>
                  <a:lnTo>
                    <a:pt x="302" y="18"/>
                  </a:lnTo>
                  <a:lnTo>
                    <a:pt x="335" y="11"/>
                  </a:lnTo>
                  <a:lnTo>
                    <a:pt x="370" y="5"/>
                  </a:lnTo>
                  <a:lnTo>
                    <a:pt x="405" y="2"/>
                  </a:lnTo>
                  <a:lnTo>
                    <a:pt x="44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2" name="Freeform 23"/>
            <p:cNvSpPr>
              <a:spLocks/>
            </p:cNvSpPr>
            <p:nvPr/>
          </p:nvSpPr>
          <p:spPr bwMode="auto">
            <a:xfrm>
              <a:off x="5110163" y="3046413"/>
              <a:ext cx="220663" cy="639763"/>
            </a:xfrm>
            <a:custGeom>
              <a:avLst/>
              <a:gdLst>
                <a:gd name="T0" fmla="*/ 135 w 277"/>
                <a:gd name="T1" fmla="*/ 425 h 805"/>
                <a:gd name="T2" fmla="*/ 128 w 277"/>
                <a:gd name="T3" fmla="*/ 379 h 805"/>
                <a:gd name="T4" fmla="*/ 122 w 277"/>
                <a:gd name="T5" fmla="*/ 326 h 805"/>
                <a:gd name="T6" fmla="*/ 115 w 277"/>
                <a:gd name="T7" fmla="*/ 268 h 805"/>
                <a:gd name="T8" fmla="*/ 109 w 277"/>
                <a:gd name="T9" fmla="*/ 210 h 805"/>
                <a:gd name="T10" fmla="*/ 104 w 277"/>
                <a:gd name="T11" fmla="*/ 155 h 805"/>
                <a:gd name="T12" fmla="*/ 101 w 277"/>
                <a:gd name="T13" fmla="*/ 108 h 805"/>
                <a:gd name="T14" fmla="*/ 99 w 277"/>
                <a:gd name="T15" fmla="*/ 74 h 805"/>
                <a:gd name="T16" fmla="*/ 99 w 277"/>
                <a:gd name="T17" fmla="*/ 53 h 805"/>
                <a:gd name="T18" fmla="*/ 87 w 277"/>
                <a:gd name="T19" fmla="*/ 49 h 805"/>
                <a:gd name="T20" fmla="*/ 74 w 277"/>
                <a:gd name="T21" fmla="*/ 47 h 805"/>
                <a:gd name="T22" fmla="*/ 63 w 277"/>
                <a:gd name="T23" fmla="*/ 45 h 805"/>
                <a:gd name="T24" fmla="*/ 50 w 277"/>
                <a:gd name="T25" fmla="*/ 41 h 805"/>
                <a:gd name="T26" fmla="*/ 38 w 277"/>
                <a:gd name="T27" fmla="*/ 39 h 805"/>
                <a:gd name="T28" fmla="*/ 25 w 277"/>
                <a:gd name="T29" fmla="*/ 37 h 805"/>
                <a:gd name="T30" fmla="*/ 12 w 277"/>
                <a:gd name="T31" fmla="*/ 35 h 805"/>
                <a:gd name="T32" fmla="*/ 0 w 277"/>
                <a:gd name="T33" fmla="*/ 32 h 805"/>
                <a:gd name="T34" fmla="*/ 8 w 277"/>
                <a:gd name="T35" fmla="*/ 0 h 805"/>
                <a:gd name="T36" fmla="*/ 46 w 277"/>
                <a:gd name="T37" fmla="*/ 11 h 805"/>
                <a:gd name="T38" fmla="*/ 78 w 277"/>
                <a:gd name="T39" fmla="*/ 24 h 805"/>
                <a:gd name="T40" fmla="*/ 105 w 277"/>
                <a:gd name="T41" fmla="*/ 37 h 805"/>
                <a:gd name="T42" fmla="*/ 127 w 277"/>
                <a:gd name="T43" fmla="*/ 48 h 805"/>
                <a:gd name="T44" fmla="*/ 145 w 277"/>
                <a:gd name="T45" fmla="*/ 59 h 805"/>
                <a:gd name="T46" fmla="*/ 157 w 277"/>
                <a:gd name="T47" fmla="*/ 67 h 805"/>
                <a:gd name="T48" fmla="*/ 164 w 277"/>
                <a:gd name="T49" fmla="*/ 73 h 805"/>
                <a:gd name="T50" fmla="*/ 166 w 277"/>
                <a:gd name="T51" fmla="*/ 75 h 805"/>
                <a:gd name="T52" fmla="*/ 165 w 277"/>
                <a:gd name="T53" fmla="*/ 113 h 805"/>
                <a:gd name="T54" fmla="*/ 164 w 277"/>
                <a:gd name="T55" fmla="*/ 206 h 805"/>
                <a:gd name="T56" fmla="*/ 168 w 277"/>
                <a:gd name="T57" fmla="*/ 324 h 805"/>
                <a:gd name="T58" fmla="*/ 179 w 277"/>
                <a:gd name="T59" fmla="*/ 432 h 805"/>
                <a:gd name="T60" fmla="*/ 192 w 277"/>
                <a:gd name="T61" fmla="*/ 500 h 805"/>
                <a:gd name="T62" fmla="*/ 207 w 277"/>
                <a:gd name="T63" fmla="*/ 567 h 805"/>
                <a:gd name="T64" fmla="*/ 223 w 277"/>
                <a:gd name="T65" fmla="*/ 630 h 805"/>
                <a:gd name="T66" fmla="*/ 239 w 277"/>
                <a:gd name="T67" fmla="*/ 686 h 805"/>
                <a:gd name="T68" fmla="*/ 254 w 277"/>
                <a:gd name="T69" fmla="*/ 735 h 805"/>
                <a:gd name="T70" fmla="*/ 265 w 277"/>
                <a:gd name="T71" fmla="*/ 772 h 805"/>
                <a:gd name="T72" fmla="*/ 274 w 277"/>
                <a:gd name="T73" fmla="*/ 797 h 805"/>
                <a:gd name="T74" fmla="*/ 277 w 277"/>
                <a:gd name="T75" fmla="*/ 805 h 805"/>
                <a:gd name="T76" fmla="*/ 272 w 277"/>
                <a:gd name="T77" fmla="*/ 797 h 805"/>
                <a:gd name="T78" fmla="*/ 260 w 277"/>
                <a:gd name="T79" fmla="*/ 775 h 805"/>
                <a:gd name="T80" fmla="*/ 242 w 277"/>
                <a:gd name="T81" fmla="*/ 739 h 805"/>
                <a:gd name="T82" fmla="*/ 221 w 277"/>
                <a:gd name="T83" fmla="*/ 692 h 805"/>
                <a:gd name="T84" fmla="*/ 196 w 277"/>
                <a:gd name="T85" fmla="*/ 637 h 805"/>
                <a:gd name="T86" fmla="*/ 173 w 277"/>
                <a:gd name="T87" fmla="*/ 571 h 805"/>
                <a:gd name="T88" fmla="*/ 152 w 277"/>
                <a:gd name="T89" fmla="*/ 501 h 805"/>
                <a:gd name="T90" fmla="*/ 135 w 277"/>
                <a:gd name="T91" fmla="*/ 425 h 8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77" h="805">
                  <a:moveTo>
                    <a:pt x="135" y="425"/>
                  </a:moveTo>
                  <a:lnTo>
                    <a:pt x="128" y="379"/>
                  </a:lnTo>
                  <a:lnTo>
                    <a:pt x="122" y="326"/>
                  </a:lnTo>
                  <a:lnTo>
                    <a:pt x="115" y="268"/>
                  </a:lnTo>
                  <a:lnTo>
                    <a:pt x="109" y="210"/>
                  </a:lnTo>
                  <a:lnTo>
                    <a:pt x="104" y="155"/>
                  </a:lnTo>
                  <a:lnTo>
                    <a:pt x="101" y="108"/>
                  </a:lnTo>
                  <a:lnTo>
                    <a:pt x="99" y="74"/>
                  </a:lnTo>
                  <a:lnTo>
                    <a:pt x="99" y="53"/>
                  </a:lnTo>
                  <a:lnTo>
                    <a:pt x="87" y="49"/>
                  </a:lnTo>
                  <a:lnTo>
                    <a:pt x="74" y="47"/>
                  </a:lnTo>
                  <a:lnTo>
                    <a:pt x="63" y="45"/>
                  </a:lnTo>
                  <a:lnTo>
                    <a:pt x="50" y="41"/>
                  </a:lnTo>
                  <a:lnTo>
                    <a:pt x="38" y="39"/>
                  </a:lnTo>
                  <a:lnTo>
                    <a:pt x="25" y="37"/>
                  </a:lnTo>
                  <a:lnTo>
                    <a:pt x="12" y="35"/>
                  </a:lnTo>
                  <a:lnTo>
                    <a:pt x="0" y="32"/>
                  </a:lnTo>
                  <a:lnTo>
                    <a:pt x="8" y="0"/>
                  </a:lnTo>
                  <a:lnTo>
                    <a:pt x="46" y="11"/>
                  </a:lnTo>
                  <a:lnTo>
                    <a:pt x="78" y="24"/>
                  </a:lnTo>
                  <a:lnTo>
                    <a:pt x="105" y="37"/>
                  </a:lnTo>
                  <a:lnTo>
                    <a:pt x="127" y="48"/>
                  </a:lnTo>
                  <a:lnTo>
                    <a:pt x="145" y="59"/>
                  </a:lnTo>
                  <a:lnTo>
                    <a:pt x="157" y="67"/>
                  </a:lnTo>
                  <a:lnTo>
                    <a:pt x="164" y="73"/>
                  </a:lnTo>
                  <a:lnTo>
                    <a:pt x="166" y="75"/>
                  </a:lnTo>
                  <a:lnTo>
                    <a:pt x="165" y="113"/>
                  </a:lnTo>
                  <a:lnTo>
                    <a:pt x="164" y="206"/>
                  </a:lnTo>
                  <a:lnTo>
                    <a:pt x="168" y="324"/>
                  </a:lnTo>
                  <a:lnTo>
                    <a:pt x="179" y="432"/>
                  </a:lnTo>
                  <a:lnTo>
                    <a:pt x="192" y="500"/>
                  </a:lnTo>
                  <a:lnTo>
                    <a:pt x="207" y="567"/>
                  </a:lnTo>
                  <a:lnTo>
                    <a:pt x="223" y="630"/>
                  </a:lnTo>
                  <a:lnTo>
                    <a:pt x="239" y="686"/>
                  </a:lnTo>
                  <a:lnTo>
                    <a:pt x="254" y="735"/>
                  </a:lnTo>
                  <a:lnTo>
                    <a:pt x="265" y="772"/>
                  </a:lnTo>
                  <a:lnTo>
                    <a:pt x="274" y="797"/>
                  </a:lnTo>
                  <a:lnTo>
                    <a:pt x="277" y="805"/>
                  </a:lnTo>
                  <a:lnTo>
                    <a:pt x="272" y="797"/>
                  </a:lnTo>
                  <a:lnTo>
                    <a:pt x="260" y="775"/>
                  </a:lnTo>
                  <a:lnTo>
                    <a:pt x="242" y="739"/>
                  </a:lnTo>
                  <a:lnTo>
                    <a:pt x="221" y="692"/>
                  </a:lnTo>
                  <a:lnTo>
                    <a:pt x="196" y="637"/>
                  </a:lnTo>
                  <a:lnTo>
                    <a:pt x="173" y="571"/>
                  </a:lnTo>
                  <a:lnTo>
                    <a:pt x="152" y="501"/>
                  </a:lnTo>
                  <a:lnTo>
                    <a:pt x="135" y="4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23159444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Social</a:t>
            </a:r>
            <a:r>
              <a:rPr lang="de-DE" dirty="0" smtClean="0"/>
              <a:t>-Media-Kanäle (3)</a:t>
            </a:r>
            <a:endParaRPr lang="de-DE" dirty="0"/>
          </a:p>
        </p:txBody>
      </p:sp>
      <p:graphicFrame>
        <p:nvGraphicFramePr>
          <p:cNvPr id="5" name="Inhaltsplatzhalt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43080597"/>
              </p:ext>
            </p:extLst>
          </p:nvPr>
        </p:nvGraphicFramePr>
        <p:xfrm>
          <a:off x="358775" y="1196975"/>
          <a:ext cx="8605838" cy="4851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86717"/>
                <a:gridCol w="6419121"/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Social Media Kanal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800" b="0" i="0" u="none" strike="noStrike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Was kann er?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Veröffentlichung von Text, Fotos, Videos und Ton; Posts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und Private Nachrichten.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Größte Plattform, </a:t>
                      </a:r>
                      <a:r>
                        <a:rPr lang="de-DE" sz="1800" b="0" i="0" u="none" strike="noStrike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facebook</a:t>
                      </a:r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erhält Rechte an hochgeladenen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Inhalten.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Teilweise auch für </a:t>
                      </a:r>
                      <a:r>
                        <a:rPr lang="de-DE" sz="1800" b="0" i="0" u="none" strike="noStrike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Employer</a:t>
                      </a:r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Branding genutzt.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Twitter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Kurznachrichten in 140 Zeichen, über die Verwendung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von Kurz-URL auch mit Bild.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Push-Kanäle z. B. zur (linienbezogenen) Information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über Störungen.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err="1" smtClean="0"/>
                        <a:t>Youtube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Videos hochladen, sehen, kommentieren, bewerten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und teilen; Videosequenzen aktueller Ereignisse,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Imagefilme, Werbespots, </a:t>
                      </a:r>
                      <a:r>
                        <a:rPr lang="de-DE" sz="1800" b="0" i="0" u="none" strike="noStrike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Erklärfilme</a:t>
                      </a:r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Hintergrundinfos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und die Vorstellung einzelner Abteilungen.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Blog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Medium um längere redaktionelle „Geschichten“ zu erzählen,</a:t>
                      </a:r>
                    </a:p>
                    <a:p>
                      <a:r>
                        <a:rPr lang="de-DE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Hintergrundinformationen.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Textplatzhalter 3"/>
          <p:cNvSpPr>
            <a:spLocks noGrp="1"/>
          </p:cNvSpPr>
          <p:nvPr>
            <p:ph type="body" sz="quarter" idx="15"/>
          </p:nvPr>
        </p:nvSpPr>
        <p:spPr>
          <a:xfrm>
            <a:off x="358775" y="1630363"/>
            <a:ext cx="8605838" cy="284934"/>
          </a:xfrm>
        </p:spPr>
        <p:txBody>
          <a:bodyPr/>
          <a:lstStyle/>
          <a:p>
            <a:r>
              <a:rPr lang="de-DE" dirty="0" smtClean="0"/>
              <a:t>Facebook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102142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Kundeninformation per Smartphone-App (4)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8775" y="1227138"/>
            <a:ext cx="8605838" cy="307777"/>
          </a:xfrm>
        </p:spPr>
        <p:txBody>
          <a:bodyPr/>
          <a:lstStyle/>
          <a:p>
            <a:r>
              <a:rPr lang="de-DE" dirty="0" smtClean="0"/>
              <a:t>Information – Buchung – Ticketing – Bezahlen – Kontrolle – Reisebegleitung</a:t>
            </a:r>
            <a:endParaRPr lang="de-DE" dirty="0"/>
          </a:p>
        </p:txBody>
      </p:sp>
      <p:sp>
        <p:nvSpPr>
          <p:cNvPr id="6" name="Abgerundetes Rechteck 5"/>
          <p:cNvSpPr/>
          <p:nvPr/>
        </p:nvSpPr>
        <p:spPr>
          <a:xfrm>
            <a:off x="3759437" y="2993880"/>
            <a:ext cx="1135625" cy="1843548"/>
          </a:xfrm>
          <a:prstGeom prst="roundRect">
            <a:avLst/>
          </a:prstGeom>
          <a:solidFill>
            <a:schemeClr val="bg2">
              <a:lumMod val="50000"/>
            </a:schemeClr>
          </a:solidFill>
          <a:ln/>
          <a:scene3d>
            <a:camera prst="orthographicFront">
              <a:rot lat="21299999" lon="19199986" rev="900000"/>
            </a:camera>
            <a:lightRig rig="threePt" dir="t"/>
          </a:scene3d>
          <a:sp3d extrusionH="76200" prstMaterial="metal">
            <a:bevelT/>
            <a:extrusionClr>
              <a:schemeClr val="bg2"/>
            </a:extrusionClr>
          </a:sp3d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/>
              <a:t>Ich will jetzt</a:t>
            </a:r>
          </a:p>
          <a:p>
            <a:pPr algn="ctr"/>
            <a:r>
              <a:rPr lang="de-DE" sz="1600" dirty="0" smtClean="0"/>
              <a:t>von hier nach</a:t>
            </a:r>
            <a:r>
              <a:rPr lang="de-DE" sz="1600" dirty="0"/>
              <a:t> </a:t>
            </a:r>
            <a:r>
              <a:rPr lang="de-DE" sz="1600" dirty="0" smtClean="0"/>
              <a:t>Hause </a:t>
            </a:r>
            <a:endParaRPr lang="de-DE" sz="1600" dirty="0"/>
          </a:p>
        </p:txBody>
      </p:sp>
      <p:sp>
        <p:nvSpPr>
          <p:cNvPr id="5" name="Textfeld 4"/>
          <p:cNvSpPr txBox="1"/>
          <p:nvPr/>
        </p:nvSpPr>
        <p:spPr>
          <a:xfrm>
            <a:off x="445273" y="1785887"/>
            <a:ext cx="35639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de-DE" dirty="0"/>
          </a:p>
        </p:txBody>
      </p:sp>
      <p:sp>
        <p:nvSpPr>
          <p:cNvPr id="8" name="Rechteck 7"/>
          <p:cNvSpPr/>
          <p:nvPr/>
        </p:nvSpPr>
        <p:spPr bwMode="gray">
          <a:xfrm>
            <a:off x="357579" y="1747307"/>
            <a:ext cx="2988000" cy="596437"/>
          </a:xfrm>
          <a:prstGeom prst="rect">
            <a:avLst/>
          </a:prstGeom>
          <a:solidFill>
            <a:schemeClr val="bg2"/>
          </a:solidFill>
          <a:ln w="9525"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8000" tIns="72000" rIns="108000" bIns="72000" rtlCol="0" anchor="ctr"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b="1" dirty="0" smtClean="0">
                <a:solidFill>
                  <a:schemeClr val="tx1"/>
                </a:solidFill>
              </a:rPr>
              <a:t>Kundenverhalten:</a:t>
            </a:r>
            <a:endParaRPr lang="de-DE" b="1" dirty="0">
              <a:solidFill>
                <a:schemeClr val="tx1"/>
              </a:solidFill>
            </a:endParaRPr>
          </a:p>
        </p:txBody>
      </p:sp>
      <p:sp>
        <p:nvSpPr>
          <p:cNvPr id="9" name="Rechteck 8"/>
          <p:cNvSpPr/>
          <p:nvPr/>
        </p:nvSpPr>
        <p:spPr bwMode="gray">
          <a:xfrm>
            <a:off x="5295150" y="1747307"/>
            <a:ext cx="3600000" cy="596437"/>
          </a:xfrm>
          <a:prstGeom prst="rect">
            <a:avLst/>
          </a:prstGeom>
          <a:solidFill>
            <a:schemeClr val="bg2"/>
          </a:solidFill>
          <a:ln w="9525"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8000" tIns="72000" rIns="108000" bIns="72000" rtlCol="0" anchor="ctr"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b="1" dirty="0" smtClean="0">
                <a:solidFill>
                  <a:schemeClr val="tx1"/>
                </a:solidFill>
              </a:rPr>
              <a:t>Anforderung:</a:t>
            </a:r>
            <a:endParaRPr lang="de-DE" b="1" dirty="0">
              <a:solidFill>
                <a:schemeClr val="tx1"/>
              </a:solidFill>
            </a:endParaRPr>
          </a:p>
        </p:txBody>
      </p:sp>
      <p:sp>
        <p:nvSpPr>
          <p:cNvPr id="10" name="Textplatzhalter 4"/>
          <p:cNvSpPr>
            <a:spLocks noGrp="1"/>
          </p:cNvSpPr>
          <p:nvPr/>
        </p:nvSpPr>
        <p:spPr bwMode="gray">
          <a:xfrm>
            <a:off x="363269" y="2624205"/>
            <a:ext cx="2988000" cy="3600000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108000" tIns="72000" rIns="108000" bIns="72000" rtlCol="0">
            <a:no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1800" b="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180975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36195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542925" indent="-17145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2390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„</a:t>
            </a:r>
            <a:r>
              <a:rPr lang="de-DE" dirty="0" err="1" smtClean="0"/>
              <a:t>Always</a:t>
            </a:r>
            <a:r>
              <a:rPr lang="de-DE" dirty="0" smtClean="0"/>
              <a:t> on“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Mobil / Positionierung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Multimodal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Informationsüberlastung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Vorlieben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Wunsch nach Einfachheit</a:t>
            </a:r>
            <a:endParaRPr lang="de-DE" dirty="0"/>
          </a:p>
          <a:p>
            <a:pPr marL="177800" lvl="1" indent="-177800">
              <a:spcBef>
                <a:spcPts val="200"/>
              </a:spcBef>
            </a:pPr>
            <a:endParaRPr lang="de-DE" dirty="0" smtClean="0"/>
          </a:p>
        </p:txBody>
      </p:sp>
      <p:sp>
        <p:nvSpPr>
          <p:cNvPr id="12" name="Textplatzhalter 4"/>
          <p:cNvSpPr>
            <a:spLocks noGrp="1"/>
          </p:cNvSpPr>
          <p:nvPr/>
        </p:nvSpPr>
        <p:spPr bwMode="gray">
          <a:xfrm>
            <a:off x="5300840" y="2624205"/>
            <a:ext cx="3600000" cy="3780000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wrap="square" lIns="108000" tIns="72000" rIns="108000" bIns="72000" rtlCol="0">
            <a:no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1800" b="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180975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36195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542925" indent="-17145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23900" indent="-180975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Wingdings" pitchFamily="2" charset="2"/>
              <a:buChar char="§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Echtzeit, für mobile Endgeräte optimiert, </a:t>
            </a:r>
            <a:r>
              <a:rPr lang="de-DE" dirty="0" err="1" smtClean="0"/>
              <a:t>Auflademöglichkeit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Standortbezogene Auskünfte und Services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Multimodale Angebote, intermodale Suche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Individuelle Relevanz, </a:t>
            </a:r>
            <a:r>
              <a:rPr lang="de-DE" dirty="0" err="1" smtClean="0"/>
              <a:t>One</a:t>
            </a:r>
            <a:r>
              <a:rPr lang="de-DE" dirty="0" smtClean="0"/>
              <a:t>-Klick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Favoriten, Profile, lernendes System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Integration in eine App </a:t>
            </a:r>
            <a:endParaRPr lang="de-DE" dirty="0"/>
          </a:p>
          <a:p>
            <a:pPr marL="285750" indent="-285750">
              <a:buClr>
                <a:schemeClr val="tx2"/>
              </a:buClr>
              <a:buFont typeface="Wingdings" panose="05000000000000000000" pitchFamily="2" charset="2"/>
              <a:buChar char="§"/>
            </a:pPr>
            <a:r>
              <a:rPr lang="de-DE" dirty="0" smtClean="0"/>
              <a:t>Einmal für alles Anmelden</a:t>
            </a:r>
            <a:endParaRPr lang="de-DE" dirty="0"/>
          </a:p>
          <a:p>
            <a:pPr marL="177800" lvl="1" indent="-177800">
              <a:spcBef>
                <a:spcPts val="200"/>
              </a:spcBef>
            </a:pPr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331924699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 reqver=&quot;17839&quot;&gt;&lt;version val=&quot;21066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m_mruColor&gt;&lt;m_vecMRU length=&quot;2&quot;&gt;&lt;elem m_fUsage=&quot;1.71000000000000000000E+000&quot;&gt;&lt;m_ppcolschidx val=&quot;0&quot;/&gt;&lt;m_rgb r=&quot;c4&quot; g=&quot;12&quot; b=&quot;30&quot;/&gt;&lt;/elem&gt;&lt;elem m_fUsage=&quot;1.00000000000000000000E+000&quot;&gt;&lt;m_ppcolschidx val=&quot;0&quot;/&gt;&lt;m_rgb r=&quot;61&quot; g=&quot;52&quot; b=&quot;4e&quot;/&gt;&lt;/elem&gt;&lt;/m_vecMRU&gt;&lt;/m_mruColor&gt;&lt;m_mapectfillschemeMRU/&gt;&lt;m_eweekdayFirstOfWeek val=&quot;2&quot;/&gt;&lt;m_eweekdayFirstOfWorkweek val=&quot;2&quot;/&gt;&lt;m_eweekdayFirstOfWeekend val=&quot;7&quot;/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&gt;.&lt;/m_chDecimalSymbol&gt;&lt;m_nGroupingDigits val=&quot;3&quot;/&gt;&lt;m_chGroupingSymbol&gt;,&lt;/m_chGroupingSymbol&gt;&lt;m_chDecimalSymbol17909&gt;.&lt;/m_chDecimalSymbol17909&gt;&lt;m_nGroupingDigits17909 val=&quot;3&quot;/&gt;&lt;m_chGroupingSymbol17909&gt;,&lt;/m_chGroupingSymbol17909&gt;&lt;/m_precDefault&gt;&lt;/CDefaultPrec&gt;&lt;/root&gt;"/>
  <p:tag name="THINKCELLUNDODONOTDELETE" val="198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IPQn0ACSGke5n_P7qWN1Hg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zh8K8mEt02PeMy1cW_RFQ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cf3EtQ1N.0KHkNXw1ND9qg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oHPYyCQznE2eRw403TR0ig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Wvu1ZwIL5k.pCIuLCUd0Sw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PyqKHnXVEeqo8c8OPT6ew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8CitA0K1xEKE2UQ0b_wtMQ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SQ0GT_rxJ02.0Bf9Q1VcRQ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3_xnn9Qhkm1l56surPKvA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c0YAYE7kUGdLWwcFndfdw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bHJNJL16IUaLRv21TV9lYA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7_9CN2ynYE21yc1bbj_Aig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I7BX5xzW.06wi6dvCXCvKw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UrNsByja1UiUmx5MQ7s2.w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rNkO3KRIE.hHW3TcsZqXA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5TbkTG3uJEOlrEY7974acA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PyqKHnXVEeqo8c8OPT6ew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8CitA0K1xEKE2UQ0b_wtMQ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9OlggJx4mkazw2JtphG98A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SQ0GT_rxJ02.0Bf9Q1VcRQ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3_xnn9Qhkm1l56surPKvA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c0YAYE7kUGdLWwcFndfdw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bHJNJL16IUaLRv21TV9lYA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7_9CN2ynYE21yc1bbj_Aig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UrNsByja1UiUmx5MQ7s2.w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rNkO3KRIE.hHW3TcsZqXA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5TbkTG3uJEOlrEY7974acA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I7BX5xzW.06wi6dvCXCvKw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quw47jUn0SiG3XPSPxcVA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PyqKHnXVEeqo8c8OPT6ew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8CitA0K1xEKE2UQ0b_wtMQ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SQ0GT_rxJ02.0Bf9Q1VcRQ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3_xnn9Qhkm1l56surPKvA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c0YAYE7kUGdLWwcFndfdw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bHJNJL16IUaLRv21TV9lYA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7_9CN2ynYE21yc1bbj_Aig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UrNsByja1UiUmx5MQ7s2.w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rNkO3KRIE.hHW3TcsZqXA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5TbkTG3uJEOlrEY7974acA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PyqKHnXVEeqo8c8OPT6ew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8CitA0K1xEKE2UQ0b_wtMQ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SQ0GT_rxJ02.0Bf9Q1VcRQ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3_xnn9Qhkm1l56surPKvA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c0YAYE7kUGdLWwcFndfdw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bHJNJL16IUaLRv21TV9lYA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7_9CN2ynYE21yc1bbj_Aig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UrNsByja1UiUmx5MQ7s2.w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jrNkO3KRIE.hHW3TcsZqXA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b3ZUp6hs4EiWFZR_1Qm2SA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5TbkTG3uJEOlrEY7974acA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fH.5baIrUkuEhamZQn9t.Q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1eA3ZjQvkSAOjBULIeN5g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.gEk2H78qk.HPZfsFmouag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x.w0bjiE_kKaHU2iBQ6QCw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.gEk2H78qk.HPZfsFmouag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x.w0bjiE_kKaHU2iBQ6QCw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7h57DAYyCkOcvDs7Y5lV4g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INECOLOR" val="7"/>
  <p:tag name="THINKCELLSHAPEDONOTDELETE" val="pTR.z55cMxk2Lz4OhYmnaHQ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53TlU9p7zEeW9GVcNbvn4A"/>
</p:tagLst>
</file>

<file path=ppt/theme/theme1.xml><?xml version="1.0" encoding="utf-8"?>
<a:theme xmlns:a="http://schemas.openxmlformats.org/drawingml/2006/main" name="SpringerFachmedien_gruen">
  <a:themeElements>
    <a:clrScheme name="SpringerFachmedien gruen">
      <a:dk1>
        <a:srgbClr val="5F5F5F"/>
      </a:dk1>
      <a:lt1>
        <a:sysClr val="window" lastClr="FFFFFF"/>
      </a:lt1>
      <a:dk2>
        <a:srgbClr val="459C4B"/>
      </a:dk2>
      <a:lt2>
        <a:srgbClr val="DCDCDC"/>
      </a:lt2>
      <a:accent1>
        <a:srgbClr val="BEBEBE"/>
      </a:accent1>
      <a:accent2>
        <a:srgbClr val="6C6C6C"/>
      </a:accent2>
      <a:accent3>
        <a:srgbClr val="97D19B"/>
      </a:accent3>
      <a:accent4>
        <a:srgbClr val="2D6531"/>
      </a:accent4>
      <a:accent5>
        <a:srgbClr val="459C4B"/>
      </a:accent5>
      <a:accent6>
        <a:srgbClr val="515151"/>
      </a:accent6>
      <a:hlink>
        <a:srgbClr val="1F497D"/>
      </a:hlink>
      <a:folHlink>
        <a:srgbClr val="4F81BD"/>
      </a:folHlink>
    </a:clrScheme>
    <a:fontScheme name="SpringerFachmedie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SpringerFachmedien_gruen</Template>
  <TotalTime>0</TotalTime>
  <Words>272</Words>
  <Application>Microsoft Office PowerPoint</Application>
  <PresentationFormat>Bildschirmpräsentation (4:3)</PresentationFormat>
  <Paragraphs>83</Paragraphs>
  <Slides>5</Slides>
  <Notes>0</Notes>
  <HiddenSlides>0</HiddenSlides>
  <MMClips>0</MMClips>
  <ScaleCrop>false</ScaleCrop>
  <HeadingPairs>
    <vt:vector size="6" baseType="variant"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7" baseType="lpstr">
      <vt:lpstr>SpringerFachmedien_gruen</vt:lpstr>
      <vt:lpstr>think-cell Slide</vt:lpstr>
      <vt:lpstr>Lernfeld 5.5 Kommunikationspolitik</vt:lpstr>
      <vt:lpstr>Kommunikationspolitik (1)</vt:lpstr>
      <vt:lpstr>Kundendialog – Web 2.0 (2)</vt:lpstr>
      <vt:lpstr>Social-Media-Kanäle (3)</vt:lpstr>
      <vt:lpstr>Kundeninformation per Smartphone-App (4)</vt:lpstr>
    </vt:vector>
  </TitlesOfParts>
  <Company>Springer-SBM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0</dc:title>
  <dc:creator>troe03</dc:creator>
  <cp:lastModifiedBy>Hurst, Ulrike, Springer Fachmedien Muenchen</cp:lastModifiedBy>
  <cp:revision>227</cp:revision>
  <cp:lastPrinted>2012-02-08T19:36:13Z</cp:lastPrinted>
  <dcterms:created xsi:type="dcterms:W3CDTF">2012-03-20T14:52:12Z</dcterms:created>
  <dcterms:modified xsi:type="dcterms:W3CDTF">2015-12-08T08:47:51Z</dcterms:modified>
</cp:coreProperties>
</file>

<file path=docProps/thumbnail.jpeg>
</file>